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embeddedFontLst>
    <p:embeddedFont>
      <p:font typeface="Press Start 2P"/>
      <p:regular r:id="rId16"/>
    </p:embeddedFont>
    <p:embeddedFont>
      <p:font typeface="Open Sans"/>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gdypbvowKSrKNTEGw9r1ASeufv2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08C7566E-221C-4173-A839-3F1901CF59BB}">
  <a:tblStyle styleId="{08C7566E-221C-4173-A839-3F1901CF59BB}"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BF5EB"/>
          </a:solidFill>
        </a:fill>
      </a:tcStyle>
    </a:wholeTbl>
    <a:band1H>
      <a:tcTxStyle/>
      <a:tcStyle>
        <a:fill>
          <a:solidFill>
            <a:srgbClr val="D4EAD4"/>
          </a:solidFill>
        </a:fill>
      </a:tcStyle>
    </a:band1H>
    <a:band2H>
      <a:tcTxStyle/>
    </a:band2H>
    <a:band1V>
      <a:tcTxStyle/>
      <a:tcStyle>
        <a:fill>
          <a:solidFill>
            <a:srgbClr val="D4EAD4"/>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boldItalic.fntdata"/><Relationship Id="rId11" Type="http://schemas.openxmlformats.org/officeDocument/2006/relationships/slide" Target="slides/slide6.xml"/><Relationship Id="rId10" Type="http://schemas.openxmlformats.org/officeDocument/2006/relationships/slide" Target="slides/slide5.xml"/><Relationship Id="rId21"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OpenSans-regular.fntdata"/><Relationship Id="rId16" Type="http://schemas.openxmlformats.org/officeDocument/2006/relationships/font" Target="fonts/PressStart2P-regular.fntdata"/><Relationship Id="rId5" Type="http://schemas.openxmlformats.org/officeDocument/2006/relationships/notesMaster" Target="notesMasters/notesMaster1.xml"/><Relationship Id="rId19" Type="http://schemas.openxmlformats.org/officeDocument/2006/relationships/font" Target="fonts/OpenSans-italic.fntdata"/><Relationship Id="rId6" Type="http://schemas.openxmlformats.org/officeDocument/2006/relationships/slide" Target="slides/slide1.xml"/><Relationship Id="rId18" Type="http://schemas.openxmlformats.org/officeDocument/2006/relationships/font" Target="fonts/OpenSans-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rgbClr val="000000"/>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d3f02dfa91_0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4" name="Google Shape;84;g2d3f02dfa91_0_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6" name="Google Shape;186;p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0" name="Google Shape;9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8" name="Google Shape;98;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6" name="Google Shape;106;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 name="Google Shape;11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5" name="Google Shape;13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 name="Google Shape;14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2d3f02dfa91_0_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0" name="Google Shape;150;g2d3f02dfa91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8" name="Google Shape;178;p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6.png"/><Relationship Id="rId4" Type="http://schemas.openxmlformats.org/officeDocument/2006/relationships/image" Target="../media/image7.png"/><Relationship Id="rId5" Type="http://schemas.openxmlformats.org/officeDocument/2006/relationships/image" Target="../media/image2.png"/><Relationship Id="rId6"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8.png"/><Relationship Id="rId4" Type="http://schemas.openxmlformats.org/officeDocument/2006/relationships/image" Target="../media/image19.png"/><Relationship Id="rId10" Type="http://schemas.openxmlformats.org/officeDocument/2006/relationships/image" Target="../media/image3.png"/><Relationship Id="rId9" Type="http://schemas.openxmlformats.org/officeDocument/2006/relationships/image" Target="../media/image13.png"/><Relationship Id="rId5" Type="http://schemas.openxmlformats.org/officeDocument/2006/relationships/image" Target="../media/image9.png"/><Relationship Id="rId6" Type="http://schemas.openxmlformats.org/officeDocument/2006/relationships/image" Target="../media/image11.png"/><Relationship Id="rId7" Type="http://schemas.openxmlformats.org/officeDocument/2006/relationships/image" Target="../media/image20.png"/><Relationship Id="rId8" Type="http://schemas.openxmlformats.org/officeDocument/2006/relationships/image" Target="../media/image1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png"/><Relationship Id="rId4" Type="http://schemas.openxmlformats.org/officeDocument/2006/relationships/image" Target="../media/image8.png"/><Relationship Id="rId10" Type="http://schemas.openxmlformats.org/officeDocument/2006/relationships/image" Target="../media/image13.png"/><Relationship Id="rId9" Type="http://schemas.openxmlformats.org/officeDocument/2006/relationships/image" Target="../media/image12.png"/><Relationship Id="rId5" Type="http://schemas.openxmlformats.org/officeDocument/2006/relationships/image" Target="../media/image19.png"/><Relationship Id="rId6" Type="http://schemas.openxmlformats.org/officeDocument/2006/relationships/image" Target="../media/image9.png"/><Relationship Id="rId7" Type="http://schemas.openxmlformats.org/officeDocument/2006/relationships/image" Target="../media/image11.png"/><Relationship Id="rId8" Type="http://schemas.openxmlformats.org/officeDocument/2006/relationships/image" Target="../media/image20.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showMasterSp="0" type="tx">
  <p:cSld name="TITLE_AND_BODY">
    <p:bg>
      <p:bgPr>
        <a:solidFill>
          <a:srgbClr val="FFFFFF"/>
        </a:solidFill>
      </p:bgPr>
    </p:bg>
    <p:spTree>
      <p:nvGrpSpPr>
        <p:cNvPr id="10" name="Shape 10"/>
        <p:cNvGrpSpPr/>
        <p:nvPr/>
      </p:nvGrpSpPr>
      <p:grpSpPr>
        <a:xfrm>
          <a:off x="0" y="0"/>
          <a:ext cx="0" cy="0"/>
          <a:chOff x="0" y="0"/>
          <a:chExt cx="0" cy="0"/>
        </a:xfrm>
      </p:grpSpPr>
      <p:pic>
        <p:nvPicPr>
          <p:cNvPr descr="Graphic 6" id="11" name="Google Shape;11;p11"/>
          <p:cNvPicPr preferRelativeResize="0"/>
          <p:nvPr/>
        </p:nvPicPr>
        <p:blipFill rotWithShape="1">
          <a:blip r:embed="rId2">
            <a:alphaModFix/>
          </a:blip>
          <a:srcRect b="17632" l="0" r="0" t="0"/>
          <a:stretch/>
        </p:blipFill>
        <p:spPr>
          <a:xfrm>
            <a:off x="0" y="-1"/>
            <a:ext cx="12192000" cy="6036975"/>
          </a:xfrm>
          <a:prstGeom prst="rect">
            <a:avLst/>
          </a:prstGeom>
          <a:noFill/>
          <a:ln>
            <a:noFill/>
          </a:ln>
        </p:spPr>
      </p:pic>
      <p:sp>
        <p:nvSpPr>
          <p:cNvPr id="12" name="Google Shape;12;p11"/>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9" id="13" name="Google Shape;13;p11"/>
          <p:cNvPicPr preferRelativeResize="0"/>
          <p:nvPr/>
        </p:nvPicPr>
        <p:blipFill rotWithShape="1">
          <a:blip r:embed="rId3">
            <a:alphaModFix/>
          </a:blip>
          <a:srcRect b="0" l="0" r="0" t="0"/>
          <a:stretch/>
        </p:blipFill>
        <p:spPr>
          <a:xfrm>
            <a:off x="759994" y="6249858"/>
            <a:ext cx="1954591" cy="417221"/>
          </a:xfrm>
          <a:prstGeom prst="rect">
            <a:avLst/>
          </a:prstGeom>
          <a:noFill/>
          <a:ln>
            <a:noFill/>
          </a:ln>
        </p:spPr>
      </p:pic>
      <p:sp>
        <p:nvSpPr>
          <p:cNvPr id="14" name="Google Shape;14;p11"/>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15" name="Google Shape;15;p1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1E7F8"/>
              </a:buClr>
              <a:buSzPts val="1600"/>
              <a:buFont typeface="Calibri"/>
              <a:buNone/>
              <a:defRPr i="1" sz="1600">
                <a:solidFill>
                  <a:srgbClr val="D1E7F8"/>
                </a:solidFill>
              </a:defRPr>
            </a:lvl1pPr>
            <a:lvl2pPr indent="-228600" lvl="1" marL="914400" algn="l">
              <a:lnSpc>
                <a:spcPct val="90000"/>
              </a:lnSpc>
              <a:spcBef>
                <a:spcPts val="1000"/>
              </a:spcBef>
              <a:spcAft>
                <a:spcPts val="0"/>
              </a:spcAft>
              <a:buClr>
                <a:srgbClr val="D1E7F8"/>
              </a:buClr>
              <a:buSzPts val="1600"/>
              <a:buFont typeface="Calibri"/>
              <a:buNone/>
              <a:defRPr i="1" sz="1600">
                <a:solidFill>
                  <a:srgbClr val="D1E7F8"/>
                </a:solidFill>
              </a:defRPr>
            </a:lvl2pPr>
            <a:lvl3pPr indent="-228600" lvl="2" marL="1371600" algn="l">
              <a:lnSpc>
                <a:spcPct val="90000"/>
              </a:lnSpc>
              <a:spcBef>
                <a:spcPts val="1000"/>
              </a:spcBef>
              <a:spcAft>
                <a:spcPts val="0"/>
              </a:spcAft>
              <a:buClr>
                <a:srgbClr val="D1E7F8"/>
              </a:buClr>
              <a:buSzPts val="1600"/>
              <a:buFont typeface="Calibri"/>
              <a:buNone/>
              <a:defRPr i="1" sz="1600">
                <a:solidFill>
                  <a:srgbClr val="D1E7F8"/>
                </a:solidFill>
              </a:defRPr>
            </a:lvl3pPr>
            <a:lvl4pPr indent="-228600" lvl="3" marL="1828800" algn="l">
              <a:lnSpc>
                <a:spcPct val="90000"/>
              </a:lnSpc>
              <a:spcBef>
                <a:spcPts val="1000"/>
              </a:spcBef>
              <a:spcAft>
                <a:spcPts val="0"/>
              </a:spcAft>
              <a:buClr>
                <a:srgbClr val="D1E7F8"/>
              </a:buClr>
              <a:buSzPts val="1600"/>
              <a:buFont typeface="Calibri"/>
              <a:buNone/>
              <a:defRPr i="1" sz="1600">
                <a:solidFill>
                  <a:srgbClr val="D1E7F8"/>
                </a:solidFill>
              </a:defRPr>
            </a:lvl4pPr>
            <a:lvl5pPr indent="-228600" lvl="4" marL="2286000" algn="l">
              <a:lnSpc>
                <a:spcPct val="90000"/>
              </a:lnSpc>
              <a:spcBef>
                <a:spcPts val="1000"/>
              </a:spcBef>
              <a:spcAft>
                <a:spcPts val="0"/>
              </a:spcAft>
              <a:buClr>
                <a:srgbClr val="D1E7F8"/>
              </a:buClr>
              <a:buSzPts val="1600"/>
              <a:buFont typeface="Calibri"/>
              <a:buNone/>
              <a:defRPr i="1" sz="1600">
                <a:solidFill>
                  <a:srgbClr val="D1E7F8"/>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16" name="Google Shape;16;p11"/>
          <p:cNvSpPr/>
          <p:nvPr/>
        </p:nvSpPr>
        <p:spPr>
          <a:xfrm flipH="1" rot="-5400000">
            <a:off x="-507420" y="4140072"/>
            <a:ext cx="1331192" cy="316350"/>
          </a:xfrm>
          <a:prstGeom prst="rect">
            <a:avLst/>
          </a:prstGeom>
          <a:solidFill>
            <a:schemeClr val="accent5"/>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Graphic 2" id="17" name="Google Shape;17;p11"/>
          <p:cNvPicPr preferRelativeResize="0"/>
          <p:nvPr/>
        </p:nvPicPr>
        <p:blipFill rotWithShape="1">
          <a:blip r:embed="rId4">
            <a:alphaModFix/>
          </a:blip>
          <a:srcRect b="0" l="0" r="0" t="0"/>
          <a:stretch/>
        </p:blipFill>
        <p:spPr>
          <a:xfrm>
            <a:off x="310895" y="187919"/>
            <a:ext cx="1505238" cy="1063832"/>
          </a:xfrm>
          <a:prstGeom prst="rect">
            <a:avLst/>
          </a:prstGeom>
          <a:noFill/>
          <a:ln>
            <a:noFill/>
          </a:ln>
        </p:spPr>
      </p:pic>
      <p:sp>
        <p:nvSpPr>
          <p:cNvPr id="18" name="Google Shape;18;p11"/>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pic>
        <p:nvPicPr>
          <p:cNvPr descr="Graphic 12" id="19" name="Google Shape;19;p11"/>
          <p:cNvPicPr preferRelativeResize="0"/>
          <p:nvPr/>
        </p:nvPicPr>
        <p:blipFill rotWithShape="1">
          <a:blip r:embed="rId5">
            <a:alphaModFix/>
          </a:blip>
          <a:srcRect b="9003" l="0" r="0" t="0"/>
          <a:stretch/>
        </p:blipFill>
        <p:spPr>
          <a:xfrm>
            <a:off x="9170826" y="3788807"/>
            <a:ext cx="2764502" cy="2248165"/>
          </a:xfrm>
          <a:prstGeom prst="rect">
            <a:avLst/>
          </a:prstGeom>
          <a:noFill/>
          <a:ln>
            <a:noFill/>
          </a:ln>
        </p:spPr>
      </p:pic>
      <p:sp>
        <p:nvSpPr>
          <p:cNvPr id="20" name="Google Shape;20;p11"/>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Slide" showMasterSp="0">
  <p:cSld name="4_Title Slide">
    <p:bg>
      <p:bgPr>
        <a:solidFill>
          <a:srgbClr val="FFFFFF">
            <a:alpha val="49019"/>
          </a:srgbClr>
        </a:solidFill>
      </p:bgPr>
    </p:bg>
    <p:spTree>
      <p:nvGrpSpPr>
        <p:cNvPr id="21" name="Shape 21"/>
        <p:cNvGrpSpPr/>
        <p:nvPr/>
      </p:nvGrpSpPr>
      <p:grpSpPr>
        <a:xfrm>
          <a:off x="0" y="0"/>
          <a:ext cx="0" cy="0"/>
          <a:chOff x="0" y="0"/>
          <a:chExt cx="0" cy="0"/>
        </a:xfrm>
      </p:grpSpPr>
      <p:pic>
        <p:nvPicPr>
          <p:cNvPr descr="Picture 1" id="22" name="Google Shape;22;p12"/>
          <p:cNvPicPr preferRelativeResize="0"/>
          <p:nvPr/>
        </p:nvPicPr>
        <p:blipFill rotWithShape="1">
          <a:blip r:embed="rId2">
            <a:alphaModFix/>
          </a:blip>
          <a:srcRect b="0" l="0" r="0" t="0"/>
          <a:stretch/>
        </p:blipFill>
        <p:spPr>
          <a:xfrm>
            <a:off x="0" y="1931"/>
            <a:ext cx="12192000" cy="6035041"/>
          </a:xfrm>
          <a:prstGeom prst="rect">
            <a:avLst/>
          </a:prstGeom>
          <a:noFill/>
          <a:ln>
            <a:noFill/>
          </a:ln>
        </p:spPr>
      </p:pic>
      <p:sp>
        <p:nvSpPr>
          <p:cNvPr id="23" name="Google Shape;23;p12"/>
          <p:cNvSpPr/>
          <p:nvPr/>
        </p:nvSpPr>
        <p:spPr>
          <a:xfrm>
            <a:off x="-1" y="2184266"/>
            <a:ext cx="310899" cy="133119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sp>
        <p:nvSpPr>
          <p:cNvPr id="24" name="Google Shape;24;p12"/>
          <p:cNvSpPr txBox="1"/>
          <p:nvPr>
            <p:ph type="title"/>
          </p:nvPr>
        </p:nvSpPr>
        <p:spPr>
          <a:xfrm>
            <a:off x="374724" y="2184268"/>
            <a:ext cx="6914824" cy="1334066"/>
          </a:xfrm>
          <a:prstGeom prst="rect">
            <a:avLst/>
          </a:prstGeom>
          <a:noFill/>
          <a:ln>
            <a:noFill/>
          </a:ln>
        </p:spPr>
        <p:txBody>
          <a:bodyPr anchorCtr="0" anchor="ctr" bIns="45700" lIns="45700" spcFirstLastPara="1" rIns="45700" wrap="square" tIns="45700">
            <a:normAutofit/>
          </a:bodyPr>
          <a:lstStyle>
            <a:lvl1pPr lvl="0" algn="l">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25" name="Google Shape;25;p12"/>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lvl1pPr indent="-228600" lvl="0" marL="457200" algn="l">
              <a:lnSpc>
                <a:spcPct val="90000"/>
              </a:lnSpc>
              <a:spcBef>
                <a:spcPts val="1000"/>
              </a:spcBef>
              <a:spcAft>
                <a:spcPts val="0"/>
              </a:spcAft>
              <a:buClr>
                <a:srgbClr val="DBC2D4"/>
              </a:buClr>
              <a:buSzPts val="1600"/>
              <a:buFont typeface="Calibri"/>
              <a:buNone/>
              <a:defRPr i="1" sz="1600">
                <a:solidFill>
                  <a:srgbClr val="DBC2D4"/>
                </a:solidFill>
              </a:defRPr>
            </a:lvl1pPr>
            <a:lvl2pPr indent="-228600" lvl="1" marL="914400" algn="l">
              <a:lnSpc>
                <a:spcPct val="90000"/>
              </a:lnSpc>
              <a:spcBef>
                <a:spcPts val="1000"/>
              </a:spcBef>
              <a:spcAft>
                <a:spcPts val="0"/>
              </a:spcAft>
              <a:buClr>
                <a:srgbClr val="DBC2D4"/>
              </a:buClr>
              <a:buSzPts val="1600"/>
              <a:buFont typeface="Calibri"/>
              <a:buNone/>
              <a:defRPr i="1" sz="1600">
                <a:solidFill>
                  <a:srgbClr val="DBC2D4"/>
                </a:solidFill>
              </a:defRPr>
            </a:lvl2pPr>
            <a:lvl3pPr indent="-228600" lvl="2" marL="1371600" algn="l">
              <a:lnSpc>
                <a:spcPct val="90000"/>
              </a:lnSpc>
              <a:spcBef>
                <a:spcPts val="1000"/>
              </a:spcBef>
              <a:spcAft>
                <a:spcPts val="0"/>
              </a:spcAft>
              <a:buClr>
                <a:srgbClr val="DBC2D4"/>
              </a:buClr>
              <a:buSzPts val="1600"/>
              <a:buFont typeface="Calibri"/>
              <a:buNone/>
              <a:defRPr i="1" sz="1600">
                <a:solidFill>
                  <a:srgbClr val="DBC2D4"/>
                </a:solidFill>
              </a:defRPr>
            </a:lvl3pPr>
            <a:lvl4pPr indent="-228600" lvl="3" marL="1828800" algn="l">
              <a:lnSpc>
                <a:spcPct val="90000"/>
              </a:lnSpc>
              <a:spcBef>
                <a:spcPts val="1000"/>
              </a:spcBef>
              <a:spcAft>
                <a:spcPts val="0"/>
              </a:spcAft>
              <a:buClr>
                <a:srgbClr val="DBC2D4"/>
              </a:buClr>
              <a:buSzPts val="1600"/>
              <a:buFont typeface="Calibri"/>
              <a:buNone/>
              <a:defRPr i="1" sz="1600">
                <a:solidFill>
                  <a:srgbClr val="DBC2D4"/>
                </a:solidFill>
              </a:defRPr>
            </a:lvl4pPr>
            <a:lvl5pPr indent="-228600" lvl="4" marL="2286000" algn="l">
              <a:lnSpc>
                <a:spcPct val="90000"/>
              </a:lnSpc>
              <a:spcBef>
                <a:spcPts val="1000"/>
              </a:spcBef>
              <a:spcAft>
                <a:spcPts val="0"/>
              </a:spcAft>
              <a:buClr>
                <a:srgbClr val="DBC2D4"/>
              </a:buClr>
              <a:buSzPts val="1600"/>
              <a:buFont typeface="Calibri"/>
              <a:buNone/>
              <a:defRPr i="1" sz="1600">
                <a:solidFill>
                  <a:srgbClr val="DBC2D4"/>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26" name="Google Shape;26;p12"/>
          <p:cNvSpPr/>
          <p:nvPr/>
        </p:nvSpPr>
        <p:spPr>
          <a:xfrm flipH="1" rot="-5400000">
            <a:off x="-507420" y="4140072"/>
            <a:ext cx="1331192" cy="316350"/>
          </a:xfrm>
          <a:prstGeom prst="rect">
            <a:avLst/>
          </a:prstGeom>
          <a:solidFill>
            <a:schemeClr val="accent6"/>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8" id="27" name="Google Shape;27;p12"/>
          <p:cNvPicPr preferRelativeResize="0"/>
          <p:nvPr/>
        </p:nvPicPr>
        <p:blipFill rotWithShape="1">
          <a:blip r:embed="rId3">
            <a:alphaModFix/>
          </a:blip>
          <a:srcRect b="2837" l="12894" r="48637" t="36543"/>
          <a:stretch/>
        </p:blipFill>
        <p:spPr>
          <a:xfrm>
            <a:off x="9411124" y="4636373"/>
            <a:ext cx="993507" cy="1399148"/>
          </a:xfrm>
          <a:prstGeom prst="rect">
            <a:avLst/>
          </a:prstGeom>
          <a:noFill/>
          <a:ln>
            <a:noFill/>
          </a:ln>
        </p:spPr>
      </p:pic>
      <p:pic>
        <p:nvPicPr>
          <p:cNvPr descr="Picture 3" id="28" name="Google Shape;28;p12"/>
          <p:cNvPicPr preferRelativeResize="0"/>
          <p:nvPr/>
        </p:nvPicPr>
        <p:blipFill rotWithShape="1">
          <a:blip r:embed="rId4">
            <a:alphaModFix/>
          </a:blip>
          <a:srcRect b="38689" l="46978" r="19688" t="0"/>
          <a:stretch/>
        </p:blipFill>
        <p:spPr>
          <a:xfrm>
            <a:off x="10204515" y="3758932"/>
            <a:ext cx="1384919" cy="2276591"/>
          </a:xfrm>
          <a:prstGeom prst="rect">
            <a:avLst/>
          </a:prstGeom>
          <a:noFill/>
          <a:ln>
            <a:noFill/>
          </a:ln>
        </p:spPr>
      </p:pic>
      <p:pic>
        <p:nvPicPr>
          <p:cNvPr descr="Graphic 2" id="29" name="Google Shape;29;p12"/>
          <p:cNvPicPr preferRelativeResize="0"/>
          <p:nvPr/>
        </p:nvPicPr>
        <p:blipFill rotWithShape="1">
          <a:blip r:embed="rId5">
            <a:alphaModFix/>
          </a:blip>
          <a:srcRect b="0" l="0" r="0" t="0"/>
          <a:stretch/>
        </p:blipFill>
        <p:spPr>
          <a:xfrm>
            <a:off x="310895" y="187919"/>
            <a:ext cx="1505238" cy="1063832"/>
          </a:xfrm>
          <a:prstGeom prst="rect">
            <a:avLst/>
          </a:prstGeom>
          <a:noFill/>
          <a:ln>
            <a:noFill/>
          </a:ln>
        </p:spPr>
      </p:pic>
      <p:pic>
        <p:nvPicPr>
          <p:cNvPr descr="Picture 2" id="30" name="Google Shape;30;p12"/>
          <p:cNvPicPr preferRelativeResize="0"/>
          <p:nvPr/>
        </p:nvPicPr>
        <p:blipFill rotWithShape="1">
          <a:blip r:embed="rId6">
            <a:alphaModFix/>
          </a:blip>
          <a:srcRect b="0" l="0" r="0" t="0"/>
          <a:stretch/>
        </p:blipFill>
        <p:spPr>
          <a:xfrm>
            <a:off x="759994" y="6249858"/>
            <a:ext cx="1954591" cy="417221"/>
          </a:xfrm>
          <a:prstGeom prst="rect">
            <a:avLst/>
          </a:prstGeom>
          <a:noFill/>
          <a:ln>
            <a:noFill/>
          </a:ln>
        </p:spPr>
      </p:pic>
      <p:sp>
        <p:nvSpPr>
          <p:cNvPr id="31" name="Google Shape;31;p12"/>
          <p:cNvSpPr txBox="1"/>
          <p:nvPr/>
        </p:nvSpPr>
        <p:spPr>
          <a:xfrm>
            <a:off x="2882335" y="6170470"/>
            <a:ext cx="8043555"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32" name="Google Shape;32;p12"/>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ext - 1col">
  <p:cSld name="Title Text - 1col">
    <p:spTree>
      <p:nvGrpSpPr>
        <p:cNvPr id="33" name="Shape 33"/>
        <p:cNvGrpSpPr/>
        <p:nvPr/>
      </p:nvGrpSpPr>
      <p:grpSpPr>
        <a:xfrm>
          <a:off x="0" y="0"/>
          <a:ext cx="0" cy="0"/>
          <a:chOff x="0" y="0"/>
          <a:chExt cx="0" cy="0"/>
        </a:xfrm>
      </p:grpSpPr>
      <p:sp>
        <p:nvSpPr>
          <p:cNvPr id="34" name="Google Shape;34;p13"/>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5" name="Google Shape;35;p13"/>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36" name="Google Shape;36;p13"/>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Content - 2col">
  <p:cSld name="Title Subtitle Content - 2col">
    <p:spTree>
      <p:nvGrpSpPr>
        <p:cNvPr id="37" name="Shape 37"/>
        <p:cNvGrpSpPr/>
        <p:nvPr/>
      </p:nvGrpSpPr>
      <p:grpSpPr>
        <a:xfrm>
          <a:off x="0" y="0"/>
          <a:ext cx="0" cy="0"/>
          <a:chOff x="0" y="0"/>
          <a:chExt cx="0" cy="0"/>
        </a:xfrm>
      </p:grpSpPr>
      <p:sp>
        <p:nvSpPr>
          <p:cNvPr id="38" name="Google Shape;38;p14"/>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39" name="Google Shape;39;p14"/>
          <p:cNvSpPr txBox="1"/>
          <p:nvPr>
            <p:ph idx="1" type="body"/>
          </p:nvPr>
        </p:nvSpPr>
        <p:spPr>
          <a:xfrm>
            <a:off x="97970" y="854670"/>
            <a:ext cx="11944351"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81000" lvl="1" marL="914400" algn="just">
              <a:lnSpc>
                <a:spcPct val="90000"/>
              </a:lnSpc>
              <a:spcBef>
                <a:spcPts val="1000"/>
              </a:spcBef>
              <a:spcAft>
                <a:spcPts val="0"/>
              </a:spcAft>
              <a:buClr>
                <a:schemeClr val="accent6"/>
              </a:buClr>
              <a:buSzPts val="2400"/>
              <a:buFont typeface="Calibri"/>
              <a:buChar char="•"/>
              <a:defRPr b="1" sz="2400">
                <a:solidFill>
                  <a:schemeClr val="accent6"/>
                </a:solidFill>
              </a:defRPr>
            </a:lvl2pPr>
            <a:lvl3pPr indent="-381000" lvl="2" marL="1371600" algn="just">
              <a:lnSpc>
                <a:spcPct val="90000"/>
              </a:lnSpc>
              <a:spcBef>
                <a:spcPts val="1000"/>
              </a:spcBef>
              <a:spcAft>
                <a:spcPts val="0"/>
              </a:spcAft>
              <a:buClr>
                <a:schemeClr val="accent6"/>
              </a:buClr>
              <a:buSzPts val="2400"/>
              <a:buFont typeface="Calibri"/>
              <a:buChar char="•"/>
              <a:defRPr b="1" sz="2400">
                <a:solidFill>
                  <a:schemeClr val="accent6"/>
                </a:solidFill>
              </a:defRPr>
            </a:lvl3pPr>
            <a:lvl4pPr indent="-381000" lvl="3" marL="1828800" algn="just">
              <a:lnSpc>
                <a:spcPct val="90000"/>
              </a:lnSpc>
              <a:spcBef>
                <a:spcPts val="1000"/>
              </a:spcBef>
              <a:spcAft>
                <a:spcPts val="0"/>
              </a:spcAft>
              <a:buClr>
                <a:schemeClr val="accent6"/>
              </a:buClr>
              <a:buSzPts val="2400"/>
              <a:buFont typeface="Calibri"/>
              <a:buChar char="•"/>
              <a:defRPr b="1" sz="2400">
                <a:solidFill>
                  <a:schemeClr val="accent6"/>
                </a:solidFill>
              </a:defRPr>
            </a:lvl4pPr>
            <a:lvl5pPr indent="-381000" lvl="4" marL="2286000" algn="just">
              <a:lnSpc>
                <a:spcPct val="90000"/>
              </a:lnSpc>
              <a:spcBef>
                <a:spcPts val="1000"/>
              </a:spcBef>
              <a:spcAft>
                <a:spcPts val="0"/>
              </a:spcAft>
              <a:buClr>
                <a:schemeClr val="accent6"/>
              </a:buClr>
              <a:buSzPts val="2400"/>
              <a:buFont typeface="Calibri"/>
              <a:buChar char="•"/>
              <a:defRPr b="1" sz="2400">
                <a:solidFill>
                  <a:schemeClr val="accent6"/>
                </a:solidFill>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0" name="Google Shape;40;p14"/>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Content - 2col">
  <p:cSld name="Title Content - 2col">
    <p:spTree>
      <p:nvGrpSpPr>
        <p:cNvPr id="41" name="Shape 41"/>
        <p:cNvGrpSpPr/>
        <p:nvPr/>
      </p:nvGrpSpPr>
      <p:grpSpPr>
        <a:xfrm>
          <a:off x="0" y="0"/>
          <a:ext cx="0" cy="0"/>
          <a:chOff x="0" y="0"/>
          <a:chExt cx="0" cy="0"/>
        </a:xfrm>
      </p:grpSpPr>
      <p:sp>
        <p:nvSpPr>
          <p:cNvPr id="42" name="Google Shape;42;p15"/>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3" name="Google Shape;43;p15"/>
          <p:cNvSpPr txBox="1"/>
          <p:nvPr>
            <p:ph idx="1" type="body"/>
          </p:nvPr>
        </p:nvSpPr>
        <p:spPr>
          <a:xfrm>
            <a:off x="97971" y="873580"/>
            <a:ext cx="5910944" cy="5902779"/>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4" name="Google Shape;44;p15"/>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Text - 1col">
  <p:cSld name="Title Subtitle Text - 1col">
    <p:spTree>
      <p:nvGrpSpPr>
        <p:cNvPr id="45" name="Shape 45"/>
        <p:cNvGrpSpPr/>
        <p:nvPr/>
      </p:nvGrpSpPr>
      <p:grpSpPr>
        <a:xfrm>
          <a:off x="0" y="0"/>
          <a:ext cx="0" cy="0"/>
          <a:chOff x="0" y="0"/>
          <a:chExt cx="0" cy="0"/>
        </a:xfrm>
      </p:grpSpPr>
      <p:sp>
        <p:nvSpPr>
          <p:cNvPr id="46" name="Google Shape;46;p16"/>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algn="l">
              <a:lnSpc>
                <a:spcPct val="90000"/>
              </a:lnSpc>
              <a:spcBef>
                <a:spcPts val="0"/>
              </a:spcBef>
              <a:spcAft>
                <a:spcPts val="0"/>
              </a:spcAft>
              <a:buClr>
                <a:srgbClr val="F2F2F2"/>
              </a:buClr>
              <a:buSzPts val="1800"/>
              <a:buNone/>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47" name="Google Shape;47;p16"/>
          <p:cNvSpPr txBox="1"/>
          <p:nvPr>
            <p:ph idx="1" type="body"/>
          </p:nvPr>
        </p:nvSpPr>
        <p:spPr>
          <a:xfrm>
            <a:off x="97971" y="1462683"/>
            <a:ext cx="5910944" cy="5313675"/>
          </a:xfrm>
          <a:prstGeom prst="rect">
            <a:avLst/>
          </a:prstGeom>
          <a:noFill/>
          <a:ln>
            <a:noFill/>
          </a:ln>
        </p:spPr>
        <p:txBody>
          <a:bodyPr anchorCtr="0" anchor="t" bIns="45700" lIns="45700" spcFirstLastPara="1" rIns="45700" wrap="square" tIns="45700">
            <a:normAutofit/>
          </a:bodyPr>
          <a:lstStyle>
            <a:lvl1pPr indent="-228600" lvl="0" marL="457200" algn="l">
              <a:lnSpc>
                <a:spcPct val="90000"/>
              </a:lnSpc>
              <a:spcBef>
                <a:spcPts val="1000"/>
              </a:spcBef>
              <a:spcAft>
                <a:spcPts val="0"/>
              </a:spcAft>
              <a:buClr>
                <a:srgbClr val="616161"/>
              </a:buClr>
              <a:buSzPts val="1800"/>
              <a:buNone/>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8" name="Google Shape;48;p16"/>
          <p:cNvSpPr txBox="1"/>
          <p:nvPr>
            <p:ph idx="2" type="body"/>
          </p:nvPr>
        </p:nvSpPr>
        <p:spPr>
          <a:xfrm>
            <a:off x="97968" y="854670"/>
            <a:ext cx="11944355" cy="550864"/>
          </a:xfrm>
          <a:prstGeom prst="rect">
            <a:avLst/>
          </a:prstGeom>
          <a:noFill/>
          <a:ln>
            <a:noFill/>
          </a:ln>
        </p:spPr>
        <p:txBody>
          <a:bodyPr anchorCtr="0" anchor="ctr" bIns="45700" lIns="45700" spcFirstLastPara="1" rIns="45700" wrap="square" tIns="45700">
            <a:normAutofit/>
          </a:bodyPr>
          <a:lstStyle>
            <a:lvl1pPr indent="-228600" lvl="0" marL="457200" algn="just">
              <a:lnSpc>
                <a:spcPct val="90000"/>
              </a:lnSpc>
              <a:spcBef>
                <a:spcPts val="1000"/>
              </a:spcBef>
              <a:spcAft>
                <a:spcPts val="0"/>
              </a:spcAft>
              <a:buClr>
                <a:schemeClr val="accent6"/>
              </a:buClr>
              <a:buSzPts val="2400"/>
              <a:buFont typeface="Calibri"/>
              <a:buNone/>
              <a:defRPr b="1" sz="2400">
                <a:solidFill>
                  <a:schemeClr val="accent6"/>
                </a:solidFill>
              </a:defRPr>
            </a:lvl1pPr>
            <a:lvl2pPr indent="-342900" lvl="1" marL="914400" algn="l">
              <a:lnSpc>
                <a:spcPct val="90000"/>
              </a:lnSpc>
              <a:spcBef>
                <a:spcPts val="1000"/>
              </a:spcBef>
              <a:spcAft>
                <a:spcPts val="0"/>
              </a:spcAft>
              <a:buClr>
                <a:srgbClr val="616161"/>
              </a:buClr>
              <a:buSzPts val="1800"/>
              <a:buChar char="•"/>
              <a:defRPr/>
            </a:lvl2pPr>
            <a:lvl3pPr indent="-342900" lvl="2" marL="1371600" algn="l">
              <a:lnSpc>
                <a:spcPct val="90000"/>
              </a:lnSpc>
              <a:spcBef>
                <a:spcPts val="1000"/>
              </a:spcBef>
              <a:spcAft>
                <a:spcPts val="0"/>
              </a:spcAft>
              <a:buClr>
                <a:srgbClr val="616161"/>
              </a:buClr>
              <a:buSzPts val="1800"/>
              <a:buChar char="•"/>
              <a:defRPr/>
            </a:lvl3pPr>
            <a:lvl4pPr indent="-342900" lvl="3" marL="1828800" algn="l">
              <a:lnSpc>
                <a:spcPct val="90000"/>
              </a:lnSpc>
              <a:spcBef>
                <a:spcPts val="1000"/>
              </a:spcBef>
              <a:spcAft>
                <a:spcPts val="0"/>
              </a:spcAft>
              <a:buClr>
                <a:srgbClr val="616161"/>
              </a:buClr>
              <a:buSzPts val="1800"/>
              <a:buChar char="•"/>
              <a:defRPr/>
            </a:lvl4pPr>
            <a:lvl5pPr indent="-342900" lvl="4" marL="2286000" algn="l">
              <a:lnSpc>
                <a:spcPct val="90000"/>
              </a:lnSpc>
              <a:spcBef>
                <a:spcPts val="1000"/>
              </a:spcBef>
              <a:spcAft>
                <a:spcPts val="0"/>
              </a:spcAft>
              <a:buClr>
                <a:srgbClr val="616161"/>
              </a:buClr>
              <a:buSzPts val="1800"/>
              <a:buChar char="•"/>
              <a:defRPr/>
            </a:lvl5pPr>
            <a:lvl6pPr indent="-342900" lvl="5" marL="2743200" algn="l">
              <a:lnSpc>
                <a:spcPct val="90000"/>
              </a:lnSpc>
              <a:spcBef>
                <a:spcPts val="1000"/>
              </a:spcBef>
              <a:spcAft>
                <a:spcPts val="0"/>
              </a:spcAft>
              <a:buClr>
                <a:srgbClr val="616161"/>
              </a:buClr>
              <a:buSzPts val="1800"/>
              <a:buChar char="•"/>
              <a:defRPr/>
            </a:lvl6pPr>
            <a:lvl7pPr indent="-342900" lvl="6" marL="3200400" algn="l">
              <a:lnSpc>
                <a:spcPct val="90000"/>
              </a:lnSpc>
              <a:spcBef>
                <a:spcPts val="1000"/>
              </a:spcBef>
              <a:spcAft>
                <a:spcPts val="0"/>
              </a:spcAft>
              <a:buClr>
                <a:srgbClr val="616161"/>
              </a:buClr>
              <a:buSzPts val="1800"/>
              <a:buChar char="•"/>
              <a:defRPr/>
            </a:lvl7pPr>
            <a:lvl8pPr indent="-342900" lvl="7" marL="3657600" algn="l">
              <a:lnSpc>
                <a:spcPct val="90000"/>
              </a:lnSpc>
              <a:spcBef>
                <a:spcPts val="1000"/>
              </a:spcBef>
              <a:spcAft>
                <a:spcPts val="0"/>
              </a:spcAft>
              <a:buClr>
                <a:srgbClr val="616161"/>
              </a:buClr>
              <a:buSzPts val="1800"/>
              <a:buChar char="•"/>
              <a:defRPr/>
            </a:lvl8pPr>
            <a:lvl9pPr indent="-342900" lvl="8" marL="4114800" algn="l">
              <a:lnSpc>
                <a:spcPct val="90000"/>
              </a:lnSpc>
              <a:spcBef>
                <a:spcPts val="1000"/>
              </a:spcBef>
              <a:spcAft>
                <a:spcPts val="0"/>
              </a:spcAft>
              <a:buClr>
                <a:srgbClr val="616161"/>
              </a:buClr>
              <a:buSzPts val="1800"/>
              <a:buChar char="•"/>
              <a:defRPr/>
            </a:lvl9pPr>
          </a:lstStyle>
          <a:p/>
        </p:txBody>
      </p:sp>
      <p:sp>
        <p:nvSpPr>
          <p:cNvPr id="49" name="Google Shape;49;p16"/>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Slide" showMasterSp="0">
  <p:cSld name="2_Title Slide">
    <p:bg>
      <p:bgPr>
        <a:solidFill>
          <a:srgbClr val="FFFFFF">
            <a:alpha val="49019"/>
          </a:srgbClr>
        </a:solidFill>
      </p:bgPr>
    </p:bg>
    <p:spTree>
      <p:nvGrpSpPr>
        <p:cNvPr id="50" name="Shape 50"/>
        <p:cNvGrpSpPr/>
        <p:nvPr/>
      </p:nvGrpSpPr>
      <p:grpSpPr>
        <a:xfrm>
          <a:off x="0" y="0"/>
          <a:ext cx="0" cy="0"/>
          <a:chOff x="0" y="0"/>
          <a:chExt cx="0" cy="0"/>
        </a:xfrm>
      </p:grpSpPr>
      <p:sp>
        <p:nvSpPr>
          <p:cNvPr id="51" name="Google Shape;51;p18"/>
          <p:cNvSpPr/>
          <p:nvPr/>
        </p:nvSpPr>
        <p:spPr>
          <a:xfrm flipH="1">
            <a:off x="2172707" y="2913643"/>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14" id="52" name="Google Shape;52;p18"/>
          <p:cNvPicPr preferRelativeResize="0"/>
          <p:nvPr/>
        </p:nvPicPr>
        <p:blipFill rotWithShape="1">
          <a:blip r:embed="rId2">
            <a:alphaModFix/>
          </a:blip>
          <a:srcRect b="15730" l="10490" r="74242" t="58792"/>
          <a:stretch/>
        </p:blipFill>
        <p:spPr>
          <a:xfrm>
            <a:off x="2313452" y="3804382"/>
            <a:ext cx="1741717" cy="1747219"/>
          </a:xfrm>
          <a:prstGeom prst="rect">
            <a:avLst/>
          </a:prstGeom>
          <a:noFill/>
          <a:ln>
            <a:noFill/>
          </a:ln>
        </p:spPr>
      </p:pic>
      <p:pic>
        <p:nvPicPr>
          <p:cNvPr descr="Picture 16" id="53" name="Google Shape;53;p18"/>
          <p:cNvPicPr preferRelativeResize="0"/>
          <p:nvPr/>
        </p:nvPicPr>
        <p:blipFill rotWithShape="1">
          <a:blip r:embed="rId2">
            <a:alphaModFix/>
          </a:blip>
          <a:srcRect b="15057" l="39981" r="26813" t="55988"/>
          <a:stretch/>
        </p:blipFill>
        <p:spPr>
          <a:xfrm>
            <a:off x="5878286" y="3898638"/>
            <a:ext cx="3788229" cy="1985554"/>
          </a:xfrm>
          <a:prstGeom prst="rect">
            <a:avLst/>
          </a:prstGeom>
          <a:noFill/>
          <a:ln>
            <a:noFill/>
          </a:ln>
        </p:spPr>
      </p:pic>
      <p:pic>
        <p:nvPicPr>
          <p:cNvPr descr="Picture 17" id="54" name="Google Shape;54;p18"/>
          <p:cNvPicPr preferRelativeResize="0"/>
          <p:nvPr/>
        </p:nvPicPr>
        <p:blipFill rotWithShape="1">
          <a:blip r:embed="rId2">
            <a:alphaModFix/>
          </a:blip>
          <a:srcRect b="15057" l="64323" r="26813" t="55988"/>
          <a:stretch/>
        </p:blipFill>
        <p:spPr>
          <a:xfrm rot="2428976">
            <a:off x="3968141" y="1289075"/>
            <a:ext cx="1010910" cy="1985555"/>
          </a:xfrm>
          <a:prstGeom prst="rect">
            <a:avLst/>
          </a:prstGeom>
          <a:noFill/>
          <a:ln>
            <a:noFill/>
          </a:ln>
        </p:spPr>
      </p:pic>
      <p:pic>
        <p:nvPicPr>
          <p:cNvPr descr="Picture 18" id="55" name="Google Shape;55;p18"/>
          <p:cNvPicPr preferRelativeResize="0"/>
          <p:nvPr/>
        </p:nvPicPr>
        <p:blipFill rotWithShape="1">
          <a:blip r:embed="rId3">
            <a:alphaModFix/>
          </a:blip>
          <a:srcRect b="35783" l="66008" r="31070" t="58749"/>
          <a:stretch/>
        </p:blipFill>
        <p:spPr>
          <a:xfrm rot="-9681207">
            <a:off x="1249194" y="3268964"/>
            <a:ext cx="832447" cy="937336"/>
          </a:xfrm>
          <a:prstGeom prst="rect">
            <a:avLst/>
          </a:prstGeom>
          <a:noFill/>
          <a:ln>
            <a:noFill/>
          </a:ln>
        </p:spPr>
      </p:pic>
      <p:pic>
        <p:nvPicPr>
          <p:cNvPr descr="Picture 19" id="56" name="Google Shape;56;p18"/>
          <p:cNvPicPr preferRelativeResize="0"/>
          <p:nvPr/>
        </p:nvPicPr>
        <p:blipFill rotWithShape="1">
          <a:blip r:embed="rId4">
            <a:alphaModFix/>
          </a:blip>
          <a:srcRect b="35783" l="66008" r="31070" t="58749"/>
          <a:stretch/>
        </p:blipFill>
        <p:spPr>
          <a:xfrm rot="-9681207">
            <a:off x="7509902" y="2039098"/>
            <a:ext cx="496753" cy="559343"/>
          </a:xfrm>
          <a:prstGeom prst="rect">
            <a:avLst/>
          </a:prstGeom>
          <a:noFill/>
          <a:ln>
            <a:noFill/>
          </a:ln>
        </p:spPr>
      </p:pic>
      <p:pic>
        <p:nvPicPr>
          <p:cNvPr descr="Picture 20" id="57" name="Google Shape;57;p18"/>
          <p:cNvPicPr preferRelativeResize="0"/>
          <p:nvPr/>
        </p:nvPicPr>
        <p:blipFill rotWithShape="1">
          <a:blip r:embed="rId5">
            <a:alphaModFix/>
          </a:blip>
          <a:srcRect b="35783" l="66008" r="31070" t="58749"/>
          <a:stretch/>
        </p:blipFill>
        <p:spPr>
          <a:xfrm rot="-9681207">
            <a:off x="10299154" y="3261926"/>
            <a:ext cx="598660" cy="674090"/>
          </a:xfrm>
          <a:prstGeom prst="rect">
            <a:avLst/>
          </a:prstGeom>
          <a:noFill/>
          <a:ln>
            <a:noFill/>
          </a:ln>
        </p:spPr>
      </p:pic>
      <p:pic>
        <p:nvPicPr>
          <p:cNvPr descr="Picture 21" id="58" name="Google Shape;58;p18"/>
          <p:cNvPicPr preferRelativeResize="0"/>
          <p:nvPr/>
        </p:nvPicPr>
        <p:blipFill rotWithShape="1">
          <a:blip r:embed="rId6">
            <a:alphaModFix/>
          </a:blip>
          <a:srcRect b="35783" l="66008" r="31070" t="58749"/>
          <a:stretch/>
        </p:blipFill>
        <p:spPr>
          <a:xfrm rot="-9681207">
            <a:off x="1726244" y="4118492"/>
            <a:ext cx="333020" cy="374980"/>
          </a:xfrm>
          <a:prstGeom prst="rect">
            <a:avLst/>
          </a:prstGeom>
          <a:noFill/>
          <a:ln>
            <a:noFill/>
          </a:ln>
        </p:spPr>
      </p:pic>
      <p:pic>
        <p:nvPicPr>
          <p:cNvPr descr="Picture 22" id="59" name="Google Shape;59;p18"/>
          <p:cNvPicPr preferRelativeResize="0"/>
          <p:nvPr/>
        </p:nvPicPr>
        <p:blipFill rotWithShape="1">
          <a:blip r:embed="rId7">
            <a:alphaModFix/>
          </a:blip>
          <a:srcRect b="35783" l="66008" r="31070" t="58749"/>
          <a:stretch/>
        </p:blipFill>
        <p:spPr>
          <a:xfrm rot="-9681207">
            <a:off x="10217911" y="2525472"/>
            <a:ext cx="657783" cy="740661"/>
          </a:xfrm>
          <a:prstGeom prst="rect">
            <a:avLst/>
          </a:prstGeom>
          <a:noFill/>
          <a:ln>
            <a:noFill/>
          </a:ln>
        </p:spPr>
      </p:pic>
      <p:pic>
        <p:nvPicPr>
          <p:cNvPr descr="Picture 23" id="60" name="Google Shape;60;p18"/>
          <p:cNvPicPr preferRelativeResize="0"/>
          <p:nvPr/>
        </p:nvPicPr>
        <p:blipFill rotWithShape="1">
          <a:blip r:embed="rId8">
            <a:alphaModFix/>
          </a:blip>
          <a:srcRect b="56559" l="6680" r="78224" t="17321"/>
          <a:stretch/>
        </p:blipFill>
        <p:spPr>
          <a:xfrm>
            <a:off x="2075232" y="1213681"/>
            <a:ext cx="2065355" cy="2148118"/>
          </a:xfrm>
          <a:prstGeom prst="rect">
            <a:avLst/>
          </a:prstGeom>
          <a:noFill/>
          <a:ln>
            <a:noFill/>
          </a:ln>
        </p:spPr>
      </p:pic>
      <p:pic>
        <p:nvPicPr>
          <p:cNvPr descr="Picture 24" id="61" name="Google Shape;61;p18"/>
          <p:cNvPicPr preferRelativeResize="0"/>
          <p:nvPr/>
        </p:nvPicPr>
        <p:blipFill rotWithShape="1">
          <a:blip r:embed="rId9">
            <a:alphaModFix/>
          </a:blip>
          <a:srcRect b="61272" l="51335" r="24808" t="12976"/>
          <a:stretch/>
        </p:blipFill>
        <p:spPr>
          <a:xfrm>
            <a:off x="8114596" y="1665720"/>
            <a:ext cx="1733421" cy="1124854"/>
          </a:xfrm>
          <a:prstGeom prst="rect">
            <a:avLst/>
          </a:prstGeom>
          <a:noFill/>
          <a:ln>
            <a:noFill/>
          </a:ln>
        </p:spPr>
      </p:pic>
      <p:pic>
        <p:nvPicPr>
          <p:cNvPr descr="Picture 1" id="62" name="Google Shape;62;p18"/>
          <p:cNvPicPr preferRelativeResize="0"/>
          <p:nvPr/>
        </p:nvPicPr>
        <p:blipFill rotWithShape="1">
          <a:blip r:embed="rId10">
            <a:alphaModFix/>
          </a:blip>
          <a:srcRect b="0" l="0" r="0" t="0"/>
          <a:stretch/>
        </p:blipFill>
        <p:spPr>
          <a:xfrm>
            <a:off x="1195412" y="6193104"/>
            <a:ext cx="1954591" cy="417221"/>
          </a:xfrm>
          <a:prstGeom prst="rect">
            <a:avLst/>
          </a:prstGeom>
          <a:noFill/>
          <a:ln>
            <a:noFill/>
          </a:ln>
        </p:spPr>
      </p:pic>
      <p:sp>
        <p:nvSpPr>
          <p:cNvPr id="63" name="Google Shape;63;p18"/>
          <p:cNvSpPr txBox="1"/>
          <p:nvPr/>
        </p:nvSpPr>
        <p:spPr>
          <a:xfrm>
            <a:off x="3317751" y="6113715"/>
            <a:ext cx="8043558" cy="558709"/>
          </a:xfrm>
          <a:prstGeom prst="rect">
            <a:avLst/>
          </a:prstGeom>
          <a:noFill/>
          <a:ln>
            <a:noFill/>
          </a:ln>
        </p:spPr>
        <p:txBody>
          <a:bodyPr anchorCtr="0" anchor="t" bIns="45700" lIns="45700" spcFirstLastPara="1" rIns="45700" wrap="square" tIns="45700">
            <a:spAutoFit/>
          </a:bodyPr>
          <a:lstStyle/>
          <a:p>
            <a:pPr indent="0" lvl="0" marL="0" marR="0" rtl="0" algn="l">
              <a:lnSpc>
                <a:spcPct val="100000"/>
              </a:lnSpc>
              <a:spcBef>
                <a:spcPts val="0"/>
              </a:spcBef>
              <a:spcAft>
                <a:spcPts val="0"/>
              </a:spcAft>
              <a:buClr>
                <a:srgbClr val="2C2C2C"/>
              </a:buClr>
              <a:buSzPts val="1000"/>
              <a:buFont typeface="Calibri"/>
              <a:buNone/>
            </a:pPr>
            <a:r>
              <a:rPr b="0" i="0" lang="en-US" sz="1000" u="none" cap="none" strike="noStrike">
                <a:solidFill>
                  <a:srgbClr val="2C2C2C"/>
                </a:solidFill>
                <a:latin typeface="Calibri"/>
                <a:ea typeface="Calibri"/>
                <a:cs typeface="Calibri"/>
                <a:sym typeface="Calibri"/>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them.[Project number: 2023-1-CY02-KA220-YOU-000154272]</a:t>
            </a:r>
            <a:endParaRPr b="0" i="0" sz="1400" u="none" cap="none" strike="noStrike">
              <a:solidFill>
                <a:srgbClr val="000000"/>
              </a:solidFill>
              <a:latin typeface="Arial"/>
              <a:ea typeface="Arial"/>
              <a:cs typeface="Arial"/>
              <a:sym typeface="Arial"/>
            </a:endParaRPr>
          </a:p>
        </p:txBody>
      </p:sp>
      <p:sp>
        <p:nvSpPr>
          <p:cNvPr id="64" name="Google Shape;64;p18"/>
          <p:cNvSpPr txBox="1"/>
          <p:nvPr>
            <p:ph type="title"/>
          </p:nvPr>
        </p:nvSpPr>
        <p:spPr>
          <a:xfrm>
            <a:off x="2179865" y="2937536"/>
            <a:ext cx="7832271" cy="1600198"/>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65" name="Google Shape;65;p18"/>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Slide" showMasterSp="0">
  <p:cSld name="3_Title Slide">
    <p:bg>
      <p:bgPr>
        <a:solidFill>
          <a:srgbClr val="FFFFFF">
            <a:alpha val="49019"/>
          </a:srgbClr>
        </a:solidFill>
      </p:bgPr>
    </p:bg>
    <p:spTree>
      <p:nvGrpSpPr>
        <p:cNvPr id="66" name="Shape 66"/>
        <p:cNvGrpSpPr/>
        <p:nvPr/>
      </p:nvGrpSpPr>
      <p:grpSpPr>
        <a:xfrm>
          <a:off x="0" y="0"/>
          <a:ext cx="0" cy="0"/>
          <a:chOff x="0" y="0"/>
          <a:chExt cx="0" cy="0"/>
        </a:xfrm>
      </p:grpSpPr>
      <p:pic>
        <p:nvPicPr>
          <p:cNvPr descr="Picture 43" id="67" name="Google Shape;67;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8" name="Google Shape;68;p17"/>
          <p:cNvSpPr/>
          <p:nvPr/>
        </p:nvSpPr>
        <p:spPr>
          <a:xfrm>
            <a:off x="0" y="0"/>
            <a:ext cx="12192000" cy="6858000"/>
          </a:xfrm>
          <a:prstGeom prst="rect">
            <a:avLst/>
          </a:prstGeom>
          <a:noFill/>
          <a:ln cap="flat" cmpd="sng" w="9525">
            <a:solidFill>
              <a:schemeClr val="accent1"/>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chemeClr val="accent1"/>
              </a:buClr>
              <a:buSzPts val="1800"/>
              <a:buFont typeface="Calibri"/>
              <a:buNone/>
            </a:pPr>
            <a:r>
              <a:t/>
            </a:r>
            <a:endParaRPr b="0" i="0" sz="1800" u="none" cap="none" strike="noStrike">
              <a:solidFill>
                <a:schemeClr val="accent1"/>
              </a:solidFill>
              <a:latin typeface="Calibri"/>
              <a:ea typeface="Calibri"/>
              <a:cs typeface="Calibri"/>
              <a:sym typeface="Calibri"/>
            </a:endParaRPr>
          </a:p>
        </p:txBody>
      </p:sp>
      <p:sp>
        <p:nvSpPr>
          <p:cNvPr id="69" name="Google Shape;69;p1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lvl1pPr lvl="0" algn="ctr">
              <a:lnSpc>
                <a:spcPct val="90000"/>
              </a:lnSpc>
              <a:spcBef>
                <a:spcPts val="0"/>
              </a:spcBef>
              <a:spcAft>
                <a:spcPts val="0"/>
              </a:spcAft>
              <a:buClr>
                <a:schemeClr val="accent1"/>
              </a:buClr>
              <a:buSzPts val="2000"/>
              <a:buFont typeface="Calibri"/>
              <a:buNone/>
              <a:defRPr b="1" sz="2000">
                <a:solidFill>
                  <a:schemeClr val="accent1"/>
                </a:solidFill>
              </a:defRPr>
            </a:lvl1pPr>
            <a:lvl2pPr lvl="1" algn="l">
              <a:lnSpc>
                <a:spcPct val="90000"/>
              </a:lnSpc>
              <a:spcBef>
                <a:spcPts val="0"/>
              </a:spcBef>
              <a:spcAft>
                <a:spcPts val="0"/>
              </a:spcAft>
              <a:buClr>
                <a:srgbClr val="F2F2F2"/>
              </a:buClr>
              <a:buSzPts val="1800"/>
              <a:buNone/>
              <a:defRPr/>
            </a:lvl2pPr>
            <a:lvl3pPr lvl="2" algn="l">
              <a:lnSpc>
                <a:spcPct val="90000"/>
              </a:lnSpc>
              <a:spcBef>
                <a:spcPts val="0"/>
              </a:spcBef>
              <a:spcAft>
                <a:spcPts val="0"/>
              </a:spcAft>
              <a:buClr>
                <a:srgbClr val="F2F2F2"/>
              </a:buClr>
              <a:buSzPts val="1800"/>
              <a:buNone/>
              <a:defRPr/>
            </a:lvl3pPr>
            <a:lvl4pPr lvl="3" algn="l">
              <a:lnSpc>
                <a:spcPct val="90000"/>
              </a:lnSpc>
              <a:spcBef>
                <a:spcPts val="0"/>
              </a:spcBef>
              <a:spcAft>
                <a:spcPts val="0"/>
              </a:spcAft>
              <a:buClr>
                <a:srgbClr val="F2F2F2"/>
              </a:buClr>
              <a:buSzPts val="1800"/>
              <a:buNone/>
              <a:defRPr/>
            </a:lvl4pPr>
            <a:lvl5pPr lvl="4" algn="l">
              <a:lnSpc>
                <a:spcPct val="90000"/>
              </a:lnSpc>
              <a:spcBef>
                <a:spcPts val="0"/>
              </a:spcBef>
              <a:spcAft>
                <a:spcPts val="0"/>
              </a:spcAft>
              <a:buClr>
                <a:srgbClr val="F2F2F2"/>
              </a:buClr>
              <a:buSzPts val="1800"/>
              <a:buNone/>
              <a:defRPr/>
            </a:lvl5pPr>
            <a:lvl6pPr lvl="5" algn="l">
              <a:lnSpc>
                <a:spcPct val="90000"/>
              </a:lnSpc>
              <a:spcBef>
                <a:spcPts val="0"/>
              </a:spcBef>
              <a:spcAft>
                <a:spcPts val="0"/>
              </a:spcAft>
              <a:buClr>
                <a:srgbClr val="F2F2F2"/>
              </a:buClr>
              <a:buSzPts val="1800"/>
              <a:buNone/>
              <a:defRPr/>
            </a:lvl6pPr>
            <a:lvl7pPr lvl="6" algn="l">
              <a:lnSpc>
                <a:spcPct val="90000"/>
              </a:lnSpc>
              <a:spcBef>
                <a:spcPts val="0"/>
              </a:spcBef>
              <a:spcAft>
                <a:spcPts val="0"/>
              </a:spcAft>
              <a:buClr>
                <a:srgbClr val="F2F2F2"/>
              </a:buClr>
              <a:buSzPts val="1800"/>
              <a:buNone/>
              <a:defRPr/>
            </a:lvl7pPr>
            <a:lvl8pPr lvl="7" algn="l">
              <a:lnSpc>
                <a:spcPct val="90000"/>
              </a:lnSpc>
              <a:spcBef>
                <a:spcPts val="0"/>
              </a:spcBef>
              <a:spcAft>
                <a:spcPts val="0"/>
              </a:spcAft>
              <a:buClr>
                <a:srgbClr val="F2F2F2"/>
              </a:buClr>
              <a:buSzPts val="1800"/>
              <a:buNone/>
              <a:defRPr/>
            </a:lvl8pPr>
            <a:lvl9pPr lvl="8" algn="l">
              <a:lnSpc>
                <a:spcPct val="90000"/>
              </a:lnSpc>
              <a:spcBef>
                <a:spcPts val="0"/>
              </a:spcBef>
              <a:spcAft>
                <a:spcPts val="0"/>
              </a:spcAft>
              <a:buClr>
                <a:srgbClr val="F2F2F2"/>
              </a:buClr>
              <a:buSzPts val="1800"/>
              <a:buNone/>
              <a:defRPr/>
            </a:lvl9pPr>
          </a:lstStyle>
          <a:p/>
        </p:txBody>
      </p:sp>
      <p:sp>
        <p:nvSpPr>
          <p:cNvPr id="70" name="Google Shape;70;p17"/>
          <p:cNvSpPr/>
          <p:nvPr/>
        </p:nvSpPr>
        <p:spPr>
          <a:xfrm flipH="1">
            <a:off x="2172708" y="2774849"/>
            <a:ext cx="7839428" cy="457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Calibri"/>
              <a:buNone/>
            </a:pPr>
            <a:r>
              <a:t/>
            </a:r>
            <a:endParaRPr b="0" i="0" sz="1800" u="none" cap="none" strike="noStrike">
              <a:solidFill>
                <a:srgbClr val="D1D1D1"/>
              </a:solidFill>
              <a:latin typeface="Calibri"/>
              <a:ea typeface="Calibri"/>
              <a:cs typeface="Calibri"/>
              <a:sym typeface="Calibri"/>
            </a:endParaRPr>
          </a:p>
        </p:txBody>
      </p:sp>
      <p:pic>
        <p:nvPicPr>
          <p:cNvPr descr="Picture 30" id="71" name="Google Shape;71;p17"/>
          <p:cNvPicPr preferRelativeResize="0"/>
          <p:nvPr/>
        </p:nvPicPr>
        <p:blipFill rotWithShape="1">
          <a:blip r:embed="rId3">
            <a:alphaModFix/>
          </a:blip>
          <a:srcRect b="15730" l="10490" r="74242" t="58792"/>
          <a:stretch/>
        </p:blipFill>
        <p:spPr>
          <a:xfrm>
            <a:off x="2313452" y="3804382"/>
            <a:ext cx="1741717" cy="1747219"/>
          </a:xfrm>
          <a:prstGeom prst="rect">
            <a:avLst/>
          </a:prstGeom>
          <a:noFill/>
          <a:ln>
            <a:noFill/>
          </a:ln>
        </p:spPr>
      </p:pic>
      <p:pic>
        <p:nvPicPr>
          <p:cNvPr descr="Picture 31" id="72" name="Google Shape;72;p17"/>
          <p:cNvPicPr preferRelativeResize="0"/>
          <p:nvPr/>
        </p:nvPicPr>
        <p:blipFill rotWithShape="1">
          <a:blip r:embed="rId3">
            <a:alphaModFix/>
          </a:blip>
          <a:srcRect b="15057" l="39981" r="26813" t="55988"/>
          <a:stretch/>
        </p:blipFill>
        <p:spPr>
          <a:xfrm>
            <a:off x="5878286" y="3898638"/>
            <a:ext cx="3788229" cy="1985554"/>
          </a:xfrm>
          <a:prstGeom prst="rect">
            <a:avLst/>
          </a:prstGeom>
          <a:noFill/>
          <a:ln>
            <a:noFill/>
          </a:ln>
        </p:spPr>
      </p:pic>
      <p:pic>
        <p:nvPicPr>
          <p:cNvPr descr="Picture 32" id="73" name="Google Shape;73;p17"/>
          <p:cNvPicPr preferRelativeResize="0"/>
          <p:nvPr/>
        </p:nvPicPr>
        <p:blipFill rotWithShape="1">
          <a:blip r:embed="rId3">
            <a:alphaModFix/>
          </a:blip>
          <a:srcRect b="15057" l="64323" r="26813" t="55988"/>
          <a:stretch/>
        </p:blipFill>
        <p:spPr>
          <a:xfrm rot="2428976">
            <a:off x="3969989" y="1212104"/>
            <a:ext cx="1010910" cy="1985555"/>
          </a:xfrm>
          <a:prstGeom prst="rect">
            <a:avLst/>
          </a:prstGeom>
          <a:noFill/>
          <a:ln>
            <a:noFill/>
          </a:ln>
        </p:spPr>
      </p:pic>
      <p:pic>
        <p:nvPicPr>
          <p:cNvPr descr="Picture 33" id="74" name="Google Shape;74;p17"/>
          <p:cNvPicPr preferRelativeResize="0"/>
          <p:nvPr/>
        </p:nvPicPr>
        <p:blipFill rotWithShape="1">
          <a:blip r:embed="rId4">
            <a:alphaModFix/>
          </a:blip>
          <a:srcRect b="35783" l="66008" r="31070" t="58749"/>
          <a:stretch/>
        </p:blipFill>
        <p:spPr>
          <a:xfrm rot="-9681207">
            <a:off x="1249194" y="3268964"/>
            <a:ext cx="832447" cy="937336"/>
          </a:xfrm>
          <a:prstGeom prst="rect">
            <a:avLst/>
          </a:prstGeom>
          <a:noFill/>
          <a:ln>
            <a:noFill/>
          </a:ln>
        </p:spPr>
      </p:pic>
      <p:pic>
        <p:nvPicPr>
          <p:cNvPr descr="Picture 34" id="75" name="Google Shape;75;p17"/>
          <p:cNvPicPr preferRelativeResize="0"/>
          <p:nvPr/>
        </p:nvPicPr>
        <p:blipFill rotWithShape="1">
          <a:blip r:embed="rId5">
            <a:alphaModFix/>
          </a:blip>
          <a:srcRect b="35783" l="66008" r="31070" t="58749"/>
          <a:stretch/>
        </p:blipFill>
        <p:spPr>
          <a:xfrm rot="-9681207">
            <a:off x="7509902" y="2039098"/>
            <a:ext cx="496753" cy="559343"/>
          </a:xfrm>
          <a:prstGeom prst="rect">
            <a:avLst/>
          </a:prstGeom>
          <a:noFill/>
          <a:ln>
            <a:noFill/>
          </a:ln>
        </p:spPr>
      </p:pic>
      <p:pic>
        <p:nvPicPr>
          <p:cNvPr descr="Picture 35" id="76" name="Google Shape;76;p17"/>
          <p:cNvPicPr preferRelativeResize="0"/>
          <p:nvPr/>
        </p:nvPicPr>
        <p:blipFill rotWithShape="1">
          <a:blip r:embed="rId6">
            <a:alphaModFix/>
          </a:blip>
          <a:srcRect b="35783" l="66008" r="31070" t="58749"/>
          <a:stretch/>
        </p:blipFill>
        <p:spPr>
          <a:xfrm rot="-9681207">
            <a:off x="10299154" y="3261926"/>
            <a:ext cx="598660" cy="674090"/>
          </a:xfrm>
          <a:prstGeom prst="rect">
            <a:avLst/>
          </a:prstGeom>
          <a:noFill/>
          <a:ln>
            <a:noFill/>
          </a:ln>
        </p:spPr>
      </p:pic>
      <p:pic>
        <p:nvPicPr>
          <p:cNvPr descr="Picture 36" id="77" name="Google Shape;77;p17"/>
          <p:cNvPicPr preferRelativeResize="0"/>
          <p:nvPr/>
        </p:nvPicPr>
        <p:blipFill rotWithShape="1">
          <a:blip r:embed="rId7">
            <a:alphaModFix/>
          </a:blip>
          <a:srcRect b="35783" l="66008" r="31070" t="58749"/>
          <a:stretch/>
        </p:blipFill>
        <p:spPr>
          <a:xfrm rot="-9681207">
            <a:off x="1726244" y="4118492"/>
            <a:ext cx="333020" cy="374980"/>
          </a:xfrm>
          <a:prstGeom prst="rect">
            <a:avLst/>
          </a:prstGeom>
          <a:noFill/>
          <a:ln>
            <a:noFill/>
          </a:ln>
        </p:spPr>
      </p:pic>
      <p:pic>
        <p:nvPicPr>
          <p:cNvPr descr="Picture 37" id="78" name="Google Shape;78;p17"/>
          <p:cNvPicPr preferRelativeResize="0"/>
          <p:nvPr/>
        </p:nvPicPr>
        <p:blipFill rotWithShape="1">
          <a:blip r:embed="rId8">
            <a:alphaModFix/>
          </a:blip>
          <a:srcRect b="35783" l="66008" r="31070" t="58749"/>
          <a:stretch/>
        </p:blipFill>
        <p:spPr>
          <a:xfrm rot="-9681207">
            <a:off x="10217911" y="2525472"/>
            <a:ext cx="657783" cy="740661"/>
          </a:xfrm>
          <a:prstGeom prst="rect">
            <a:avLst/>
          </a:prstGeom>
          <a:noFill/>
          <a:ln>
            <a:noFill/>
          </a:ln>
        </p:spPr>
      </p:pic>
      <p:pic>
        <p:nvPicPr>
          <p:cNvPr descr="Picture 38" id="79" name="Google Shape;79;p17"/>
          <p:cNvPicPr preferRelativeResize="0"/>
          <p:nvPr/>
        </p:nvPicPr>
        <p:blipFill rotWithShape="1">
          <a:blip r:embed="rId9">
            <a:alphaModFix/>
          </a:blip>
          <a:srcRect b="56559" l="6680" r="78224" t="17321"/>
          <a:stretch/>
        </p:blipFill>
        <p:spPr>
          <a:xfrm>
            <a:off x="2068073" y="1117231"/>
            <a:ext cx="2065357" cy="2148118"/>
          </a:xfrm>
          <a:prstGeom prst="rect">
            <a:avLst/>
          </a:prstGeom>
          <a:noFill/>
          <a:ln>
            <a:noFill/>
          </a:ln>
        </p:spPr>
      </p:pic>
      <p:pic>
        <p:nvPicPr>
          <p:cNvPr descr="Picture 39" id="80" name="Google Shape;80;p17"/>
          <p:cNvPicPr preferRelativeResize="0"/>
          <p:nvPr/>
        </p:nvPicPr>
        <p:blipFill rotWithShape="1">
          <a:blip r:embed="rId10">
            <a:alphaModFix/>
          </a:blip>
          <a:srcRect b="61272" l="51335" r="24808" t="12976"/>
          <a:stretch/>
        </p:blipFill>
        <p:spPr>
          <a:xfrm>
            <a:off x="8107440" y="1569270"/>
            <a:ext cx="1733420" cy="1124854"/>
          </a:xfrm>
          <a:prstGeom prst="rect">
            <a:avLst/>
          </a:prstGeom>
          <a:noFill/>
          <a:ln>
            <a:noFill/>
          </a:ln>
        </p:spPr>
      </p:pic>
      <p:sp>
        <p:nvSpPr>
          <p:cNvPr id="81" name="Google Shape;81;p17"/>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F2F2">
            <a:alpha val="0"/>
          </a:srgbClr>
        </a:solidFill>
      </p:bgPr>
    </p:bg>
    <p:spTree>
      <p:nvGrpSpPr>
        <p:cNvPr id="5" name="Shape 5"/>
        <p:cNvGrpSpPr/>
        <p:nvPr/>
      </p:nvGrpSpPr>
      <p:grpSpPr>
        <a:xfrm>
          <a:off x="0" y="0"/>
          <a:ext cx="0" cy="0"/>
          <a:chOff x="0" y="0"/>
          <a:chExt cx="0" cy="0"/>
        </a:xfrm>
      </p:grpSpPr>
      <p:sp>
        <p:nvSpPr>
          <p:cNvPr id="6" name="Google Shape;6;p10"/>
          <p:cNvSpPr/>
          <p:nvPr/>
        </p:nvSpPr>
        <p:spPr>
          <a:xfrm>
            <a:off x="0" y="0"/>
            <a:ext cx="12192000" cy="797521"/>
          </a:xfrm>
          <a:prstGeom prst="rect">
            <a:avLst/>
          </a:prstGeom>
          <a:solidFill>
            <a:schemeClr val="accent1"/>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D1D1D1"/>
              </a:buClr>
              <a:buSzPts val="1800"/>
              <a:buFont typeface="Open Sans"/>
              <a:buNone/>
            </a:pPr>
            <a:r>
              <a:t/>
            </a:r>
            <a:endParaRPr b="0" i="0" sz="1800" u="none" cap="none" strike="noStrike">
              <a:solidFill>
                <a:srgbClr val="D1D1D1"/>
              </a:solidFill>
              <a:latin typeface="Open Sans"/>
              <a:ea typeface="Open Sans"/>
              <a:cs typeface="Open Sans"/>
              <a:sym typeface="Open Sans"/>
            </a:endParaRPr>
          </a:p>
        </p:txBody>
      </p:sp>
      <p:sp>
        <p:nvSpPr>
          <p:cNvPr id="7" name="Google Shape;7;p10"/>
          <p:cNvSpPr txBox="1"/>
          <p:nvPr>
            <p:ph type="title"/>
          </p:nvPr>
        </p:nvSpPr>
        <p:spPr>
          <a:xfrm>
            <a:off x="97970" y="81642"/>
            <a:ext cx="11944351" cy="715879"/>
          </a:xfrm>
          <a:prstGeom prst="rect">
            <a:avLst/>
          </a:prstGeom>
          <a:noFill/>
          <a:ln>
            <a:noFill/>
          </a:ln>
        </p:spPr>
        <p:txBody>
          <a:bodyPr anchorCtr="0" anchor="ctr" bIns="53975" lIns="53975" spcFirstLastPara="1" rIns="53975" wrap="square" tIns="53975">
            <a:normAutofit/>
          </a:bodyPr>
          <a:lstStyle>
            <a:lvl1pPr lvl="0"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1pPr>
            <a:lvl2pPr lvl="1"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2pPr>
            <a:lvl3pPr lvl="2"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3pPr>
            <a:lvl4pPr lvl="3"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4pPr>
            <a:lvl5pPr lvl="4"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5pPr>
            <a:lvl6pPr lvl="5"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6pPr>
            <a:lvl7pPr lvl="6"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7pPr>
            <a:lvl8pPr lvl="7"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8pPr>
            <a:lvl9pPr lvl="8" marR="0" rtl="0" algn="l">
              <a:lnSpc>
                <a:spcPct val="90000"/>
              </a:lnSpc>
              <a:spcBef>
                <a:spcPts val="0"/>
              </a:spcBef>
              <a:spcAft>
                <a:spcPts val="0"/>
              </a:spcAft>
              <a:buClr>
                <a:srgbClr val="F2F2F2"/>
              </a:buClr>
              <a:buSzPts val="3800"/>
              <a:buFont typeface="Calibri"/>
              <a:buNone/>
              <a:defRPr b="0" i="0" sz="3800" u="none" cap="none" strike="noStrike">
                <a:solidFill>
                  <a:srgbClr val="F2F2F2"/>
                </a:solidFill>
                <a:latin typeface="Calibri"/>
                <a:ea typeface="Calibri"/>
                <a:cs typeface="Calibri"/>
                <a:sym typeface="Calibri"/>
              </a:defRPr>
            </a:lvl9pPr>
          </a:lstStyle>
          <a:p/>
        </p:txBody>
      </p:sp>
      <p:sp>
        <p:nvSpPr>
          <p:cNvPr id="8" name="Google Shape;8;p10"/>
          <p:cNvSpPr txBox="1"/>
          <p:nvPr>
            <p:ph idx="1" type="body"/>
          </p:nvPr>
        </p:nvSpPr>
        <p:spPr>
          <a:xfrm>
            <a:off x="97971" y="881742"/>
            <a:ext cx="11944351" cy="5870124"/>
          </a:xfrm>
          <a:prstGeom prst="rect">
            <a:avLst/>
          </a:prstGeom>
          <a:noFill/>
          <a:ln>
            <a:noFill/>
          </a:ln>
        </p:spPr>
        <p:txBody>
          <a:bodyPr anchorCtr="0" anchor="t" bIns="45700" lIns="45700" spcFirstLastPara="1" rIns="45700" wrap="square" tIns="45700">
            <a:normAutofit/>
          </a:bodyPr>
          <a:lstStyle>
            <a:lvl1pPr indent="-228600" lvl="0" marL="457200" marR="0" rtl="0" algn="l">
              <a:lnSpc>
                <a:spcPct val="90000"/>
              </a:lnSpc>
              <a:spcBef>
                <a:spcPts val="1000"/>
              </a:spcBef>
              <a:spcAft>
                <a:spcPts val="0"/>
              </a:spcAft>
              <a:buClr>
                <a:srgbClr val="616161"/>
              </a:buClr>
              <a:buSzPts val="1800"/>
              <a:buFont typeface="Calibri"/>
              <a:buNone/>
              <a:defRPr b="0" i="0" sz="1800" u="none" cap="none" strike="noStrike">
                <a:solidFill>
                  <a:srgbClr val="616161"/>
                </a:solidFill>
                <a:latin typeface="Calibri"/>
                <a:ea typeface="Calibri"/>
                <a:cs typeface="Calibri"/>
                <a:sym typeface="Calibri"/>
              </a:defRPr>
            </a:lvl1pPr>
            <a:lvl2pPr indent="-342900" lvl="1" marL="914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2pPr>
            <a:lvl3pPr indent="-342900" lvl="2" marL="1371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3pPr>
            <a:lvl4pPr indent="-342900" lvl="3" marL="1828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4pPr>
            <a:lvl5pPr indent="-342900" lvl="4" marL="22860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5pPr>
            <a:lvl6pPr indent="-342900" lvl="5" marL="27432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6pPr>
            <a:lvl7pPr indent="-342900" lvl="6" marL="32004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7pPr>
            <a:lvl8pPr indent="-342900" lvl="7" marL="36576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8pPr>
            <a:lvl9pPr indent="-342900" lvl="8" marL="4114800" marR="0" rtl="0" algn="l">
              <a:lnSpc>
                <a:spcPct val="90000"/>
              </a:lnSpc>
              <a:spcBef>
                <a:spcPts val="1000"/>
              </a:spcBef>
              <a:spcAft>
                <a:spcPts val="0"/>
              </a:spcAft>
              <a:buClr>
                <a:srgbClr val="616161"/>
              </a:buClr>
              <a:buSzPts val="1800"/>
              <a:buFont typeface="Calibri"/>
              <a:buChar char="•"/>
              <a:defRPr b="0" i="0" sz="1800" u="none" cap="none" strike="noStrike">
                <a:solidFill>
                  <a:srgbClr val="616161"/>
                </a:solidFill>
                <a:latin typeface="Calibri"/>
                <a:ea typeface="Calibri"/>
                <a:cs typeface="Calibri"/>
                <a:sym typeface="Calibri"/>
              </a:defRPr>
            </a:lvl9pPr>
          </a:lstStyle>
          <a:p/>
        </p:txBody>
      </p:sp>
      <p:sp>
        <p:nvSpPr>
          <p:cNvPr id="9" name="Google Shape;9;p10"/>
          <p:cNvSpPr txBox="1"/>
          <p:nvPr>
            <p:ph idx="12" type="sldNum"/>
          </p:nvPr>
        </p:nvSpPr>
        <p:spPr>
          <a:xfrm>
            <a:off x="8478978" y="6232199"/>
            <a:ext cx="258623" cy="248303"/>
          </a:xfrm>
          <a:prstGeom prst="rect">
            <a:avLst/>
          </a:prstGeom>
          <a:noFill/>
          <a:ln>
            <a:noFill/>
          </a:ln>
        </p:spPr>
        <p:txBody>
          <a:bodyPr anchorCtr="0" anchor="ctr" bIns="45700" lIns="45700" spcFirstLastPara="1" rIns="45700" wrap="square" tIns="45700">
            <a:spAutoFit/>
          </a:bodyPr>
          <a:lstStyle>
            <a:lvl1pPr indent="0" lvl="0"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1pPr>
            <a:lvl2pPr indent="0" lvl="1"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2pPr>
            <a:lvl3pPr indent="0" lvl="2"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3pPr>
            <a:lvl4pPr indent="0" lvl="3"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4pPr>
            <a:lvl5pPr indent="0" lvl="4"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5pPr>
            <a:lvl6pPr indent="0" lvl="5"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6pPr>
            <a:lvl7pPr indent="0" lvl="6"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7pPr>
            <a:lvl8pPr indent="0" lvl="7"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8pPr>
            <a:lvl9pPr indent="0" lvl="8" marL="0" marR="0" rtl="0" algn="r">
              <a:lnSpc>
                <a:spcPct val="100000"/>
              </a:lnSpc>
              <a:spcBef>
                <a:spcPts val="0"/>
              </a:spcBef>
              <a:spcAft>
                <a:spcPts val="0"/>
              </a:spcAft>
              <a:buClr>
                <a:srgbClr val="2C2C2C"/>
              </a:buClr>
              <a:buSzPts val="1200"/>
              <a:buFont typeface="Calibri"/>
              <a:buNone/>
              <a:defRPr b="0" i="0" sz="1200" u="none" cap="none" strike="noStrike">
                <a:solidFill>
                  <a:srgbClr val="2C2C2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3.png"/><Relationship Id="rId4" Type="http://schemas.openxmlformats.org/officeDocument/2006/relationships/image" Target="../media/image2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34.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8.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32.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id="86" name="Google Shape;86;g2d3f02dfa91_0_5"/>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87" name="Google Shape;87;g2d3f02dfa91_0_5" title="portada.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7"/>
          <p:cNvSpPr txBox="1"/>
          <p:nvPr>
            <p:ph type="title"/>
          </p:nvPr>
        </p:nvSpPr>
        <p:spPr>
          <a:xfrm>
            <a:off x="2179865" y="2774849"/>
            <a:ext cx="7832271" cy="1600199"/>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9" name="Google Shape;189;p7"/>
          <p:cNvPicPr preferRelativeResize="0"/>
          <p:nvPr/>
        </p:nvPicPr>
        <p:blipFill rotWithShape="1">
          <a:blip r:embed="rId3">
            <a:alphaModFix/>
          </a:blip>
          <a:srcRect b="0" l="0" r="0" t="0"/>
          <a:stretch/>
        </p:blipFill>
        <p:spPr>
          <a:xfrm>
            <a:off x="0" y="0"/>
            <a:ext cx="12192000" cy="6858000"/>
          </a:xfrm>
          <a:prstGeom prst="rect">
            <a:avLst/>
          </a:prstGeom>
          <a:noFill/>
          <a:ln>
            <a:noFill/>
          </a:ln>
        </p:spPr>
      </p:pic>
      <p:pic>
        <p:nvPicPr>
          <p:cNvPr id="190" name="Google Shape;190;p7" title="consorcio.png"/>
          <p:cNvPicPr preferRelativeResize="0"/>
          <p:nvPr/>
        </p:nvPicPr>
        <p:blipFill>
          <a:blip r:embed="rId4">
            <a:alphaModFix/>
          </a:blip>
          <a:stretch>
            <a:fillRect/>
          </a:stretch>
        </p:blipFill>
        <p:spPr>
          <a:xfrm>
            <a:off x="0" y="0"/>
            <a:ext cx="12192000"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
          <p:cNvSpPr txBox="1"/>
          <p:nvPr>
            <p:ph type="title"/>
          </p:nvPr>
        </p:nvSpPr>
        <p:spPr>
          <a:xfrm>
            <a:off x="374725" y="2184268"/>
            <a:ext cx="7349908" cy="1334100"/>
          </a:xfrm>
          <a:prstGeom prst="rect">
            <a:avLst/>
          </a:prstGeom>
          <a:noFill/>
          <a:ln>
            <a:noFill/>
          </a:ln>
        </p:spPr>
        <p:txBody>
          <a:bodyPr anchorCtr="0" anchor="ctr" bIns="45700" lIns="45700" spcFirstLastPara="1" rIns="45700" wrap="square" tIns="45700">
            <a:normAutofit/>
          </a:bodyPr>
          <a:lstStyle/>
          <a:p>
            <a:pPr indent="0" lvl="0" marL="0" rtl="0" algn="l">
              <a:lnSpc>
                <a:spcPct val="107500"/>
              </a:lnSpc>
              <a:spcBef>
                <a:spcPts val="0"/>
              </a:spcBef>
              <a:spcAft>
                <a:spcPts val="800"/>
              </a:spcAft>
              <a:buSzPts val="2000"/>
              <a:buNone/>
            </a:pPr>
            <a:r>
              <a:rPr lang="en-US" sz="2800">
                <a:latin typeface="Press Start 2P"/>
                <a:ea typeface="Press Start 2P"/>
                <a:cs typeface="Press Start 2P"/>
                <a:sym typeface="Press Start 2P"/>
              </a:rPr>
              <a:t>Enfoque innovador en el turismo local</a:t>
            </a:r>
            <a:endParaRPr sz="2800">
              <a:latin typeface="Press Start 2P"/>
              <a:ea typeface="Press Start 2P"/>
              <a:cs typeface="Press Start 2P"/>
              <a:sym typeface="Press Start 2P"/>
            </a:endParaRPr>
          </a:p>
        </p:txBody>
      </p:sp>
      <p:sp>
        <p:nvSpPr>
          <p:cNvPr id="93" name="Google Shape;93;p1"/>
          <p:cNvSpPr txBox="1"/>
          <p:nvPr>
            <p:ph idx="1" type="body"/>
          </p:nvPr>
        </p:nvSpPr>
        <p:spPr>
          <a:xfrm>
            <a:off x="401324" y="3651829"/>
            <a:ext cx="6893057" cy="1292832"/>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rgbClr val="D1E7F8"/>
              </a:buClr>
              <a:buSzPts val="1600"/>
              <a:buFont typeface="Calibri"/>
              <a:buNone/>
            </a:pPr>
            <a:r>
              <a:rPr lang="en-US" sz="2600"/>
              <a:t>5.1. Próximas tendencias en turismo</a:t>
            </a:r>
            <a:endParaRPr/>
          </a:p>
        </p:txBody>
      </p:sp>
      <p:sp>
        <p:nvSpPr>
          <p:cNvPr id="94" name="Google Shape;94;p1"/>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95" name="Google Shape;95;p1"/>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
          <p:cNvSpPr txBox="1"/>
          <p:nvPr>
            <p:ph type="title"/>
          </p:nvPr>
        </p:nvSpPr>
        <p:spPr>
          <a:xfrm>
            <a:off x="401325" y="2190475"/>
            <a:ext cx="9281700" cy="1341000"/>
          </a:xfrm>
          <a:prstGeom prst="rect">
            <a:avLst/>
          </a:prstGeom>
          <a:noFill/>
          <a:ln>
            <a:noFill/>
          </a:ln>
        </p:spPr>
        <p:txBody>
          <a:bodyPr anchorCtr="0" anchor="ctr" bIns="45700" lIns="45700" spcFirstLastPara="1" rIns="45700" wrap="square" tIns="45700">
            <a:normAutofit/>
          </a:bodyPr>
          <a:lstStyle/>
          <a:p>
            <a:pPr indent="0" lvl="0" marL="0" rtl="0" algn="l">
              <a:lnSpc>
                <a:spcPct val="90000"/>
              </a:lnSpc>
              <a:spcBef>
                <a:spcPts val="0"/>
              </a:spcBef>
              <a:spcAft>
                <a:spcPts val="0"/>
              </a:spcAft>
              <a:buClr>
                <a:schemeClr val="accent1"/>
              </a:buClr>
              <a:buSzPts val="2000"/>
              <a:buFont typeface="Calibri"/>
              <a:buNone/>
            </a:pPr>
            <a:r>
              <a:rPr lang="en-US" sz="2800"/>
              <a:t>Objectivos:</a:t>
            </a:r>
            <a:endParaRPr sz="2800"/>
          </a:p>
        </p:txBody>
      </p:sp>
      <p:sp>
        <p:nvSpPr>
          <p:cNvPr id="101" name="Google Shape;101;p2"/>
          <p:cNvSpPr txBox="1"/>
          <p:nvPr>
            <p:ph idx="1" type="body"/>
          </p:nvPr>
        </p:nvSpPr>
        <p:spPr>
          <a:xfrm>
            <a:off x="401325" y="3788307"/>
            <a:ext cx="6893100" cy="1292700"/>
          </a:xfrm>
          <a:prstGeom prst="rect">
            <a:avLst/>
          </a:prstGeom>
          <a:noFill/>
          <a:ln>
            <a:noFill/>
          </a:ln>
        </p:spPr>
        <p:txBody>
          <a:bodyPr anchorCtr="0" anchor="ctr" bIns="45700" lIns="45700" spcFirstLastPara="1" rIns="45700" wrap="square" tIns="45700">
            <a:normAutofit fontScale="92500" lnSpcReduction="20000"/>
          </a:bodyPr>
          <a:lstStyle/>
          <a:p>
            <a:pPr indent="-449580" lvl="0" marL="457200" rtl="0" algn="l">
              <a:lnSpc>
                <a:spcPct val="90000"/>
              </a:lnSpc>
              <a:spcBef>
                <a:spcPts val="0"/>
              </a:spcBef>
              <a:spcAft>
                <a:spcPts val="0"/>
              </a:spcAft>
              <a:buClr>
                <a:srgbClr val="DBC2D4"/>
              </a:buClr>
              <a:buSzPct val="84210"/>
              <a:buFont typeface="Arial"/>
              <a:buAutoNum type="arabicPeriod"/>
            </a:pPr>
            <a:r>
              <a:rPr lang="en-US" sz="1900"/>
              <a:t>Analizar las oportunidades y desafíos asociados con las tendencias emergentes.</a:t>
            </a:r>
            <a:endParaRPr sz="1900"/>
          </a:p>
          <a:p>
            <a:pPr indent="-449580" lvl="0" marL="457200" rtl="0" algn="l">
              <a:lnSpc>
                <a:spcPct val="90000"/>
              </a:lnSpc>
              <a:spcBef>
                <a:spcPts val="0"/>
              </a:spcBef>
              <a:spcAft>
                <a:spcPts val="0"/>
              </a:spcAft>
              <a:buClr>
                <a:srgbClr val="DBC2D4"/>
              </a:buClr>
              <a:buSzPct val="84210"/>
              <a:buFont typeface="Arial"/>
              <a:buAutoNum type="arabicPeriod"/>
            </a:pPr>
            <a:r>
              <a:rPr lang="en-US" sz="1900"/>
              <a:t>Crear estrategias para adaptarse a las tendencias emergentes y aprovecharlas en el turismo.</a:t>
            </a:r>
            <a:endParaRPr sz="1900"/>
          </a:p>
          <a:p>
            <a:pPr indent="0" lvl="0" marL="457200" rtl="0" algn="l">
              <a:lnSpc>
                <a:spcPct val="90000"/>
              </a:lnSpc>
              <a:spcBef>
                <a:spcPts val="0"/>
              </a:spcBef>
              <a:spcAft>
                <a:spcPts val="0"/>
              </a:spcAft>
              <a:buNone/>
            </a:pPr>
            <a:r>
              <a:t/>
            </a:r>
            <a:endParaRPr sz="1900"/>
          </a:p>
          <a:p>
            <a:pPr indent="0" lvl="0" marL="0" rtl="0" algn="l">
              <a:lnSpc>
                <a:spcPct val="90000"/>
              </a:lnSpc>
              <a:spcBef>
                <a:spcPts val="800"/>
              </a:spcBef>
              <a:spcAft>
                <a:spcPts val="0"/>
              </a:spcAft>
              <a:buClr>
                <a:srgbClr val="DBC2D4"/>
              </a:buClr>
              <a:buSzPct val="100000"/>
              <a:buFont typeface="Calibri"/>
              <a:buNone/>
            </a:pPr>
            <a:r>
              <a:t/>
            </a:r>
            <a:endParaRPr/>
          </a:p>
        </p:txBody>
      </p:sp>
      <p:sp>
        <p:nvSpPr>
          <p:cNvPr id="102" name="Google Shape;102;p2"/>
          <p:cNvSpPr/>
          <p:nvPr/>
        </p:nvSpPr>
        <p:spPr>
          <a:xfrm>
            <a:off x="625648" y="6212478"/>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3">
              <a:alphaModFix/>
            </a:blip>
            <a:stretch>
              <a:fillRect b="0" l="-869" r="-869" t="0"/>
            </a:stretch>
          </a:blipFill>
          <a:ln>
            <a:noFill/>
          </a:ln>
        </p:spPr>
      </p:sp>
      <p:sp>
        <p:nvSpPr>
          <p:cNvPr id="103" name="Google Shape;103;p2"/>
          <p:cNvSpPr txBox="1"/>
          <p:nvPr/>
        </p:nvSpPr>
        <p:spPr>
          <a:xfrm>
            <a:off x="2883301" y="6113788"/>
            <a:ext cx="8978400" cy="683400"/>
          </a:xfrm>
          <a:prstGeom prst="rect">
            <a:avLst/>
          </a:prstGeom>
          <a:solidFill>
            <a:srgbClr val="FFFFFF"/>
          </a:solid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Clr>
                <a:srgbClr val="000000"/>
              </a:buClr>
              <a:buSzPts val="1500"/>
              <a:buFont typeface="Arial"/>
              <a:buNone/>
            </a:pPr>
            <a:r>
              <a:rPr b="0" i="0" lang="en-US" sz="1500" u="none" cap="none" strike="noStrike">
                <a:solidFill>
                  <a:srgbClr val="2C2C2C"/>
                </a:solidFill>
                <a:latin typeface="Calibri"/>
                <a:ea typeface="Calibri"/>
                <a:cs typeface="Calibri"/>
                <a:sym typeface="Calibri"/>
              </a:rPr>
              <a:t>F</a:t>
            </a:r>
            <a:r>
              <a:rPr b="0" i="0" lang="en-US" sz="1200" u="none" cap="none" strike="noStrike">
                <a:solidFill>
                  <a:srgbClr val="2C2C2C"/>
                </a:solidFill>
                <a:latin typeface="Calibri"/>
                <a:ea typeface="Calibri"/>
                <a:cs typeface="Calibri"/>
                <a:sym typeface="Calibri"/>
              </a:rPr>
              <a:t>inanciado por la Unión Europea. Las opiniones y puntos de vista expresados ​​son, sin embargo, responsabilidad exclusiva del/de los autor(es) y no reflejan necesariamente los de la Unión Europea ni los de la Agencia Ejecutiva Europea de Educación y Cultura (EACEA). Ni la Unión Europea ni la EACEA se hacen responsables de ellas. [Número de proyecto: 2023-1-CY02-KA220-YOU-000154272]</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3"/>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Tendencias del Turismo en el Futuro</a:t>
            </a:r>
            <a:endParaRPr/>
          </a:p>
        </p:txBody>
      </p:sp>
      <p:sp>
        <p:nvSpPr>
          <p:cNvPr id="109" name="Google Shape;109;p3"/>
          <p:cNvSpPr txBox="1"/>
          <p:nvPr>
            <p:ph idx="1" type="body"/>
          </p:nvPr>
        </p:nvSpPr>
        <p:spPr>
          <a:xfrm>
            <a:off x="1690431" y="881741"/>
            <a:ext cx="8759427" cy="960707"/>
          </a:xfrm>
          <a:prstGeom prst="rect">
            <a:avLst/>
          </a:prstGeom>
          <a:noFill/>
          <a:ln>
            <a:noFill/>
          </a:ln>
        </p:spPr>
        <p:txBody>
          <a:bodyPr anchorCtr="0" anchor="t" bIns="45700" lIns="45700" spcFirstLastPara="1" rIns="45700" wrap="square" tIns="45700">
            <a:normAutofit/>
          </a:bodyPr>
          <a:lstStyle/>
          <a:p>
            <a:pPr indent="0" lvl="0" marL="0" rtl="0" algn="ctr">
              <a:lnSpc>
                <a:spcPct val="107916"/>
              </a:lnSpc>
              <a:spcBef>
                <a:spcPts val="900"/>
              </a:spcBef>
              <a:spcAft>
                <a:spcPts val="0"/>
              </a:spcAft>
              <a:buSzPts val="1800"/>
              <a:buNone/>
            </a:pPr>
            <a:r>
              <a:rPr lang="en-US"/>
              <a:t>A medida que el turismo evoluciona rápidamente, mantenerse a la vanguardia significa comprender las tendencias emergentes que están transformando la forma en que viajamos, nos conectamos y exploramos.</a:t>
            </a:r>
            <a:endParaRPr/>
          </a:p>
        </p:txBody>
      </p:sp>
      <p:pic>
        <p:nvPicPr>
          <p:cNvPr id="110" name="Google Shape;110;p3"/>
          <p:cNvPicPr preferRelativeResize="0"/>
          <p:nvPr/>
        </p:nvPicPr>
        <p:blipFill rotWithShape="1">
          <a:blip r:embed="rId3">
            <a:alphaModFix/>
          </a:blip>
          <a:srcRect b="0" l="0" r="0" t="0"/>
          <a:stretch/>
        </p:blipFill>
        <p:spPr>
          <a:xfrm>
            <a:off x="429905" y="2186783"/>
            <a:ext cx="7676135" cy="4301834"/>
          </a:xfrm>
          <a:prstGeom prst="rect">
            <a:avLst/>
          </a:prstGeom>
          <a:noFill/>
          <a:ln>
            <a:noFill/>
          </a:ln>
        </p:spPr>
      </p:pic>
      <p:sp>
        <p:nvSpPr>
          <p:cNvPr id="111" name="Google Shape;111;p3"/>
          <p:cNvSpPr txBox="1"/>
          <p:nvPr/>
        </p:nvSpPr>
        <p:spPr>
          <a:xfrm>
            <a:off x="8911988" y="2743200"/>
            <a:ext cx="2593200" cy="3417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Las tendencias emergentes afectan todos los aspectos del turismo: desde la planificación y las políticas hasta la entrega de experiencias y el impacto en la comunidad. Comprenderlas es clave para crear ecosistemas turísticos sostenibles, inclusivos y competitivos.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4"/>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Principales cambios de tendencias en el turismo</a:t>
            </a:r>
            <a:endParaRPr b="0" i="0" sz="3800" u="none" cap="none" strike="noStrike">
              <a:solidFill>
                <a:srgbClr val="F2F2F2"/>
              </a:solidFill>
              <a:latin typeface="Calibri"/>
              <a:ea typeface="Calibri"/>
              <a:cs typeface="Calibri"/>
              <a:sym typeface="Calibri"/>
            </a:endParaRPr>
          </a:p>
        </p:txBody>
      </p:sp>
      <p:grpSp>
        <p:nvGrpSpPr>
          <p:cNvPr id="117" name="Google Shape;117;p4"/>
          <p:cNvGrpSpPr/>
          <p:nvPr/>
        </p:nvGrpSpPr>
        <p:grpSpPr>
          <a:xfrm>
            <a:off x="607326" y="1764192"/>
            <a:ext cx="11293522" cy="3985201"/>
            <a:chOff x="0" y="1026966"/>
            <a:chExt cx="11293522" cy="3985201"/>
          </a:xfrm>
        </p:grpSpPr>
        <p:sp>
          <p:nvSpPr>
            <p:cNvPr id="118" name="Google Shape;118;p4"/>
            <p:cNvSpPr/>
            <p:nvPr/>
          </p:nvSpPr>
          <p:spPr>
            <a:xfrm>
              <a:off x="0" y="1292646"/>
              <a:ext cx="11293522" cy="453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4"/>
            <p:cNvSpPr/>
            <p:nvPr/>
          </p:nvSpPr>
          <p:spPr>
            <a:xfrm>
              <a:off x="564676" y="1026966"/>
              <a:ext cx="7905465"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4"/>
            <p:cNvSpPr txBox="1"/>
            <p:nvPr/>
          </p:nvSpPr>
          <p:spPr>
            <a:xfrm>
              <a:off x="590625" y="1052899"/>
              <a:ext cx="8606400" cy="479400"/>
            </a:xfrm>
            <a:prstGeom prst="rect">
              <a:avLst/>
            </a:prstGeom>
            <a:noFill/>
            <a:ln>
              <a:noFill/>
            </a:ln>
          </p:spPr>
          <p:txBody>
            <a:bodyPr anchorCtr="0" anchor="ctr" bIns="0" lIns="298800" spcFirstLastPara="1" rIns="298800" wrap="square" tIns="0">
              <a:noAutofit/>
            </a:bodyPr>
            <a:lstStyle/>
            <a:p>
              <a:pPr indent="0" lvl="0" marL="0" marR="0" rtl="0" algn="l">
                <a:lnSpc>
                  <a:spcPct val="9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a:t>
              </a:r>
              <a:r>
                <a:rPr b="0" i="0" lang="en-US" u="none" cap="none" strike="noStrike">
                  <a:solidFill>
                    <a:schemeClr val="lt1"/>
                  </a:solidFill>
                  <a:latin typeface="Arial"/>
                  <a:ea typeface="Arial"/>
                  <a:cs typeface="Arial"/>
                  <a:sym typeface="Arial"/>
                </a:rPr>
                <a:t> </a:t>
              </a:r>
              <a:r>
                <a:rPr b="1" lang="en-US" sz="1500">
                  <a:solidFill>
                    <a:schemeClr val="lt1"/>
                  </a:solidFill>
                </a:rPr>
                <a:t>Viajes personalizables y con propósito</a:t>
              </a:r>
              <a:endParaRPr b="1" sz="1500">
                <a:solidFill>
                  <a:schemeClr val="lt1"/>
                </a:solidFill>
              </a:endParaRPr>
            </a:p>
            <a:p>
              <a:pPr indent="0" lvl="0" marL="0" marR="0" rtl="0" algn="l">
                <a:lnSpc>
                  <a:spcPct val="90000"/>
                </a:lnSpc>
                <a:spcBef>
                  <a:spcPts val="0"/>
                </a:spcBef>
                <a:spcAft>
                  <a:spcPts val="0"/>
                </a:spcAft>
                <a:buClr>
                  <a:srgbClr val="000000"/>
                </a:buClr>
                <a:buSzPts val="1800"/>
                <a:buFont typeface="Arial"/>
                <a:buNone/>
              </a:pPr>
              <a:r>
                <a:rPr lang="en-US" sz="1500">
                  <a:solidFill>
                    <a:schemeClr val="lt1"/>
                  </a:solidFill>
                </a:rPr>
                <a:t>Experiencias transformadoras, basadas en valores y habilitadas por la tecnología</a:t>
              </a:r>
              <a:endParaRPr sz="1500">
                <a:solidFill>
                  <a:schemeClr val="lt1"/>
                </a:solidFill>
              </a:endParaRPr>
            </a:p>
          </p:txBody>
        </p:sp>
        <p:sp>
          <p:nvSpPr>
            <p:cNvPr id="121" name="Google Shape;121;p4"/>
            <p:cNvSpPr/>
            <p:nvPr/>
          </p:nvSpPr>
          <p:spPr>
            <a:xfrm>
              <a:off x="0" y="2109126"/>
              <a:ext cx="11293522" cy="453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p:nvPr/>
          </p:nvSpPr>
          <p:spPr>
            <a:xfrm>
              <a:off x="564676" y="1843447"/>
              <a:ext cx="7905465"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4"/>
            <p:cNvSpPr txBox="1"/>
            <p:nvPr/>
          </p:nvSpPr>
          <p:spPr>
            <a:xfrm>
              <a:off x="590615" y="1869386"/>
              <a:ext cx="7853587" cy="479482"/>
            </a:xfrm>
            <a:prstGeom prst="rect">
              <a:avLst/>
            </a:prstGeom>
            <a:noFill/>
            <a:ln>
              <a:noFill/>
            </a:ln>
          </p:spPr>
          <p:txBody>
            <a:bodyPr anchorCtr="0" anchor="ctr" bIns="0" lIns="298800" spcFirstLastPara="1" rIns="298800" wrap="square" tIns="0">
              <a:noAutofit/>
            </a:bodyPr>
            <a:lstStyle/>
            <a:p>
              <a:pPr indent="0" lvl="0" marL="0" marR="0" rtl="0" algn="l">
                <a:lnSpc>
                  <a:spcPct val="9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a:t>
              </a:r>
              <a:r>
                <a:rPr b="0" i="0" lang="en-US" sz="1600" u="none" cap="none" strike="noStrike">
                  <a:solidFill>
                    <a:schemeClr val="lt1"/>
                  </a:solidFill>
                  <a:latin typeface="Arial"/>
                  <a:ea typeface="Arial"/>
                  <a:cs typeface="Arial"/>
                  <a:sym typeface="Arial"/>
                </a:rPr>
                <a:t> </a:t>
              </a:r>
              <a:r>
                <a:rPr b="1" lang="en-US" sz="1600">
                  <a:solidFill>
                    <a:schemeClr val="lt1"/>
                  </a:solidFill>
                </a:rPr>
                <a:t>Sostenibilidad a Regeneración</a:t>
              </a:r>
              <a:endParaRPr b="1" sz="1600">
                <a:solidFill>
                  <a:schemeClr val="lt1"/>
                </a:solidFill>
              </a:endParaRPr>
            </a:p>
            <a:p>
              <a:pPr indent="0" lvl="0" marL="0" marR="0" rtl="0" algn="l">
                <a:lnSpc>
                  <a:spcPct val="90000"/>
                </a:lnSpc>
                <a:spcBef>
                  <a:spcPts val="0"/>
                </a:spcBef>
                <a:spcAft>
                  <a:spcPts val="0"/>
                </a:spcAft>
                <a:buClr>
                  <a:srgbClr val="000000"/>
                </a:buClr>
                <a:buSzPts val="1800"/>
                <a:buFont typeface="Arial"/>
                <a:buNone/>
              </a:pPr>
              <a:r>
                <a:rPr lang="en-US" sz="1600">
                  <a:solidFill>
                    <a:schemeClr val="lt1"/>
                  </a:solidFill>
                </a:rPr>
                <a:t>De "hacer menos daño" a "dejarlo mejor de lo que lo encontraste"</a:t>
              </a:r>
              <a:endParaRPr sz="1600">
                <a:solidFill>
                  <a:schemeClr val="lt1"/>
                </a:solidFill>
              </a:endParaRPr>
            </a:p>
          </p:txBody>
        </p:sp>
        <p:sp>
          <p:nvSpPr>
            <p:cNvPr id="124" name="Google Shape;124;p4"/>
            <p:cNvSpPr/>
            <p:nvPr/>
          </p:nvSpPr>
          <p:spPr>
            <a:xfrm>
              <a:off x="0" y="2925606"/>
              <a:ext cx="11293522" cy="453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4"/>
            <p:cNvSpPr/>
            <p:nvPr/>
          </p:nvSpPr>
          <p:spPr>
            <a:xfrm>
              <a:off x="564676" y="2659926"/>
              <a:ext cx="7905465"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4"/>
            <p:cNvSpPr txBox="1"/>
            <p:nvPr/>
          </p:nvSpPr>
          <p:spPr>
            <a:xfrm>
              <a:off x="590624" y="2685874"/>
              <a:ext cx="8473200" cy="479400"/>
            </a:xfrm>
            <a:prstGeom prst="rect">
              <a:avLst/>
            </a:prstGeom>
            <a:noFill/>
            <a:ln>
              <a:noFill/>
            </a:ln>
          </p:spPr>
          <p:txBody>
            <a:bodyPr anchorCtr="0" anchor="ctr" bIns="0" lIns="298800" spcFirstLastPara="1" rIns="298800" wrap="square" tIns="0">
              <a:noAutofit/>
            </a:bodyPr>
            <a:lstStyle/>
            <a:p>
              <a:pPr indent="0" lvl="0" marL="0" marR="0" rtl="0" algn="l">
                <a:lnSpc>
                  <a:spcPct val="90000"/>
                </a:lnSpc>
                <a:spcBef>
                  <a:spcPts val="0"/>
                </a:spcBef>
                <a:spcAft>
                  <a:spcPts val="0"/>
                </a:spcAft>
                <a:buClr>
                  <a:srgbClr val="000000"/>
                </a:buClr>
                <a:buSzPts val="1800"/>
                <a:buFont typeface="Arial"/>
                <a:buNone/>
              </a:pPr>
              <a:r>
                <a:rPr b="0" i="0" lang="en-US" sz="1700" u="none" cap="none" strike="noStrike">
                  <a:solidFill>
                    <a:schemeClr val="lt1"/>
                  </a:solidFill>
                  <a:latin typeface="Arial"/>
                  <a:ea typeface="Arial"/>
                  <a:cs typeface="Arial"/>
                  <a:sym typeface="Arial"/>
                </a:rPr>
                <a:t>🤖</a:t>
              </a:r>
              <a:r>
                <a:rPr b="0" i="0" lang="en-US" sz="1500" u="none" cap="none" strike="noStrike">
                  <a:solidFill>
                    <a:schemeClr val="lt1"/>
                  </a:solidFill>
                  <a:latin typeface="Arial"/>
                  <a:ea typeface="Arial"/>
                  <a:cs typeface="Arial"/>
                  <a:sym typeface="Arial"/>
                </a:rPr>
                <a:t> </a:t>
              </a:r>
              <a:r>
                <a:rPr b="1" lang="en-US" sz="1500">
                  <a:solidFill>
                    <a:schemeClr val="lt1"/>
                  </a:solidFill>
                </a:rPr>
                <a:t>Transformación digital</a:t>
              </a:r>
              <a:endParaRPr b="1" sz="1500">
                <a:solidFill>
                  <a:schemeClr val="lt1"/>
                </a:solidFill>
              </a:endParaRPr>
            </a:p>
            <a:p>
              <a:pPr indent="0" lvl="0" marL="0" marR="0" rtl="0" algn="l">
                <a:lnSpc>
                  <a:spcPct val="90000"/>
                </a:lnSpc>
                <a:spcBef>
                  <a:spcPts val="0"/>
                </a:spcBef>
                <a:spcAft>
                  <a:spcPts val="0"/>
                </a:spcAft>
                <a:buClr>
                  <a:srgbClr val="000000"/>
                </a:buClr>
                <a:buSzPts val="1800"/>
                <a:buFont typeface="Arial"/>
                <a:buNone/>
              </a:pPr>
              <a:r>
                <a:rPr lang="en-US">
                  <a:solidFill>
                    <a:schemeClr val="lt1"/>
                  </a:solidFill>
                </a:rPr>
                <a:t>Tecnología inteligente, IA y herramientas inmersivas que mejoran la planificación y entrega</a:t>
              </a:r>
              <a:endParaRPr>
                <a:solidFill>
                  <a:schemeClr val="lt1"/>
                </a:solidFill>
              </a:endParaRPr>
            </a:p>
          </p:txBody>
        </p:sp>
        <p:sp>
          <p:nvSpPr>
            <p:cNvPr id="127" name="Google Shape;127;p4"/>
            <p:cNvSpPr/>
            <p:nvPr/>
          </p:nvSpPr>
          <p:spPr>
            <a:xfrm>
              <a:off x="0" y="3742087"/>
              <a:ext cx="11293522" cy="453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4"/>
            <p:cNvSpPr/>
            <p:nvPr/>
          </p:nvSpPr>
          <p:spPr>
            <a:xfrm>
              <a:off x="564676" y="3476407"/>
              <a:ext cx="7905465"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4"/>
            <p:cNvSpPr txBox="1"/>
            <p:nvPr/>
          </p:nvSpPr>
          <p:spPr>
            <a:xfrm>
              <a:off x="590615" y="3502346"/>
              <a:ext cx="7853587" cy="479482"/>
            </a:xfrm>
            <a:prstGeom prst="rect">
              <a:avLst/>
            </a:prstGeom>
            <a:noFill/>
            <a:ln>
              <a:noFill/>
            </a:ln>
          </p:spPr>
          <p:txBody>
            <a:bodyPr anchorCtr="0" anchor="ctr" bIns="0" lIns="298800" spcFirstLastPara="1" rIns="298800" wrap="square" tIns="0">
              <a:noAutofit/>
            </a:bodyPr>
            <a:lstStyle/>
            <a:p>
              <a:pPr indent="0" lvl="0" marL="0" marR="0" rtl="0" algn="l">
                <a:lnSpc>
                  <a:spcPct val="90000"/>
                </a:lnSpc>
                <a:spcBef>
                  <a:spcPts val="0"/>
                </a:spcBef>
                <a:spcAft>
                  <a:spcPts val="0"/>
                </a:spcAft>
                <a:buClr>
                  <a:srgbClr val="000000"/>
                </a:buClr>
                <a:buSzPts val="1800"/>
                <a:buFont typeface="Arial"/>
                <a:buNone/>
              </a:pPr>
              <a:r>
                <a:rPr b="0" i="0" lang="en-US" sz="1800" u="none" cap="none" strike="noStrike">
                  <a:solidFill>
                    <a:schemeClr val="lt1"/>
                  </a:solidFill>
                  <a:latin typeface="Arial"/>
                  <a:ea typeface="Arial"/>
                  <a:cs typeface="Arial"/>
                  <a:sym typeface="Arial"/>
                </a:rPr>
                <a:t>♿ </a:t>
              </a:r>
              <a:r>
                <a:rPr b="1" lang="en-US" sz="1800">
                  <a:solidFill>
                    <a:schemeClr val="lt1"/>
                  </a:solidFill>
                </a:rPr>
                <a:t>Turismo inclusivo</a:t>
              </a:r>
              <a:endParaRPr b="1" sz="1800">
                <a:solidFill>
                  <a:schemeClr val="lt1"/>
                </a:solidFill>
              </a:endParaRPr>
            </a:p>
            <a:p>
              <a:pPr indent="0" lvl="0" marL="0" marR="0" rtl="0" algn="l">
                <a:lnSpc>
                  <a:spcPct val="90000"/>
                </a:lnSpc>
                <a:spcBef>
                  <a:spcPts val="0"/>
                </a:spcBef>
                <a:spcAft>
                  <a:spcPts val="0"/>
                </a:spcAft>
                <a:buClr>
                  <a:srgbClr val="000000"/>
                </a:buClr>
                <a:buSzPts val="1800"/>
                <a:buFont typeface="Arial"/>
                <a:buNone/>
              </a:pPr>
              <a:r>
                <a:rPr lang="en-US" sz="1800">
                  <a:solidFill>
                    <a:schemeClr val="lt1"/>
                  </a:solidFill>
                </a:rPr>
                <a:t>Accesibilidad para todos: ético y económicamente inteligente</a:t>
              </a:r>
              <a:endParaRPr sz="1800">
                <a:solidFill>
                  <a:schemeClr val="lt1"/>
                </a:solidFill>
              </a:endParaRPr>
            </a:p>
          </p:txBody>
        </p:sp>
        <p:sp>
          <p:nvSpPr>
            <p:cNvPr id="130" name="Google Shape;130;p4"/>
            <p:cNvSpPr/>
            <p:nvPr/>
          </p:nvSpPr>
          <p:spPr>
            <a:xfrm>
              <a:off x="0" y="4558567"/>
              <a:ext cx="11293522" cy="453600"/>
            </a:xfrm>
            <a:prstGeom prst="rect">
              <a:avLst/>
            </a:prstGeom>
            <a:solidFill>
              <a:schemeClr val="lt1">
                <a:alpha val="89803"/>
              </a:schemeClr>
            </a:solidFill>
            <a:ln cap="flat" cmpd="sng" w="25400">
              <a:solidFill>
                <a:srgbClr val="6DC5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p:nvPr/>
          </p:nvSpPr>
          <p:spPr>
            <a:xfrm>
              <a:off x="564676" y="4292887"/>
              <a:ext cx="7905465" cy="531360"/>
            </a:xfrm>
            <a:prstGeom prst="roundRect">
              <a:avLst>
                <a:gd fmla="val 16667" name="adj"/>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4"/>
            <p:cNvSpPr txBox="1"/>
            <p:nvPr/>
          </p:nvSpPr>
          <p:spPr>
            <a:xfrm>
              <a:off x="590615" y="4318826"/>
              <a:ext cx="7853587" cy="479482"/>
            </a:xfrm>
            <a:prstGeom prst="rect">
              <a:avLst/>
            </a:prstGeom>
            <a:noFill/>
            <a:ln>
              <a:noFill/>
            </a:ln>
          </p:spPr>
          <p:txBody>
            <a:bodyPr anchorCtr="0" anchor="ctr" bIns="0" lIns="298800" spcFirstLastPara="1" rIns="298800" wrap="square" tIns="0">
              <a:noAutofit/>
            </a:bodyPr>
            <a:lstStyle/>
            <a:p>
              <a:pPr indent="0" lvl="0" marL="0" marR="0" rtl="0" algn="l">
                <a:lnSpc>
                  <a:spcPct val="90000"/>
                </a:lnSpc>
                <a:spcBef>
                  <a:spcPts val="0"/>
                </a:spcBef>
                <a:spcAft>
                  <a:spcPts val="0"/>
                </a:spcAft>
                <a:buClr>
                  <a:srgbClr val="000000"/>
                </a:buClr>
                <a:buSzPts val="1800"/>
                <a:buFont typeface="Arial"/>
                <a:buNone/>
              </a:pPr>
              <a:r>
                <a:rPr b="0" i="0" lang="en-US" sz="1600" u="none" cap="none" strike="noStrike">
                  <a:solidFill>
                    <a:schemeClr val="lt1"/>
                  </a:solidFill>
                  <a:latin typeface="Arial"/>
                  <a:ea typeface="Arial"/>
                  <a:cs typeface="Arial"/>
                  <a:sym typeface="Arial"/>
                </a:rPr>
                <a:t>🎭 </a:t>
              </a:r>
              <a:r>
                <a:rPr b="1" lang="en-US" sz="1600">
                  <a:solidFill>
                    <a:schemeClr val="lt1"/>
                  </a:solidFill>
                </a:rPr>
                <a:t>Autenticidad cultural y localismo</a:t>
              </a:r>
              <a:br>
                <a:rPr b="0" i="0" lang="en-US" sz="1600" u="none" cap="none" strike="noStrike">
                  <a:solidFill>
                    <a:schemeClr val="lt1"/>
                  </a:solidFill>
                  <a:latin typeface="Arial"/>
                  <a:ea typeface="Arial"/>
                  <a:cs typeface="Arial"/>
                  <a:sym typeface="Arial"/>
                </a:rPr>
              </a:br>
              <a:r>
                <a:rPr i="1" lang="en-US" sz="1600">
                  <a:solidFill>
                    <a:schemeClr val="lt1"/>
                  </a:solidFill>
                </a:rPr>
                <a:t>Enfoques liderados por la comunidad, turismo lento y basados en el patrimonio</a:t>
              </a:r>
              <a:endParaRPr i="0" sz="1600" u="none" cap="none" strike="noStrike">
                <a:solidFill>
                  <a:schemeClr val="lt1"/>
                </a:solidFil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5"/>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fontScale="90000"/>
          </a:bodyPr>
          <a:lstStyle/>
          <a:p>
            <a:pPr indent="0" lvl="0" marL="0" rtl="0" algn="l">
              <a:lnSpc>
                <a:spcPct val="90000"/>
              </a:lnSpc>
              <a:spcBef>
                <a:spcPts val="0"/>
              </a:spcBef>
              <a:spcAft>
                <a:spcPts val="0"/>
              </a:spcAft>
              <a:buSzPct val="100000"/>
              <a:buNone/>
            </a:pPr>
            <a:r>
              <a:rPr lang="en-US"/>
              <a:t>Más allá de la sostenibilidad: El auge del turismo regenerativo</a:t>
            </a:r>
            <a:endParaRPr/>
          </a:p>
        </p:txBody>
      </p:sp>
      <p:graphicFrame>
        <p:nvGraphicFramePr>
          <p:cNvPr id="138" name="Google Shape;138;p5"/>
          <p:cNvGraphicFramePr/>
          <p:nvPr/>
        </p:nvGraphicFramePr>
        <p:xfrm>
          <a:off x="327546" y="1064525"/>
          <a:ext cx="3000000" cy="3000000"/>
        </p:xfrm>
        <a:graphic>
          <a:graphicData uri="http://schemas.openxmlformats.org/drawingml/2006/table">
            <a:tbl>
              <a:tblPr bandRow="1" firstCol="1" firstRow="1">
                <a:noFill/>
                <a:tableStyleId>{08C7566E-221C-4173-A839-3F1901CF59BB}</a:tableStyleId>
              </a:tblPr>
              <a:tblGrid>
                <a:gridCol w="2804625"/>
                <a:gridCol w="2804625"/>
                <a:gridCol w="2804625"/>
                <a:gridCol w="2804625"/>
              </a:tblGrid>
              <a:tr h="764375">
                <a:tc>
                  <a:txBody>
                    <a:bodyPr/>
                    <a:lstStyle/>
                    <a:p>
                      <a:pPr indent="0" lvl="0" marL="0" marR="0" rtl="0" algn="ctr">
                        <a:lnSpc>
                          <a:spcPct val="107000"/>
                        </a:lnSpc>
                        <a:spcBef>
                          <a:spcPts val="0"/>
                        </a:spcBef>
                        <a:spcAft>
                          <a:spcPts val="0"/>
                        </a:spcAft>
                        <a:buClr>
                          <a:srgbClr val="000000"/>
                        </a:buClr>
                        <a:buSzPts val="1100"/>
                        <a:buFont typeface="Arial"/>
                        <a:buNone/>
                      </a:pPr>
                      <a:r>
                        <a:rPr lang="en-US" sz="1100" u="none" cap="none" strike="noStrike"/>
                        <a:t>Dimensi</a:t>
                      </a:r>
                      <a:r>
                        <a:rPr lang="en-US" sz="1100"/>
                        <a:t>ón</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Turismo Convencional</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Turismo sostenible</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Turismo Regenerativo</a:t>
                      </a:r>
                      <a:endParaRPr sz="1100" u="none" cap="none" strike="noStrike">
                        <a:solidFill>
                          <a:srgbClr val="2C2C2C"/>
                        </a:solidFill>
                        <a:latin typeface="Calibri"/>
                        <a:ea typeface="Calibri"/>
                        <a:cs typeface="Calibri"/>
                        <a:sym typeface="Calibri"/>
                      </a:endParaRPr>
                    </a:p>
                  </a:txBody>
                  <a:tcPr marT="0" marB="0" marR="68575" marL="68575" anchor="ctr"/>
                </a:tc>
              </a:tr>
              <a:tr h="764375">
                <a:tc>
                  <a:txBody>
                    <a:bodyPr/>
                    <a:lstStyle/>
                    <a:p>
                      <a:pPr indent="0" lvl="0" marL="0" marR="0" rtl="0" algn="ctr">
                        <a:lnSpc>
                          <a:spcPct val="107000"/>
                        </a:lnSpc>
                        <a:spcBef>
                          <a:spcPts val="0"/>
                        </a:spcBef>
                        <a:spcAft>
                          <a:spcPts val="0"/>
                        </a:spcAft>
                        <a:buClr>
                          <a:srgbClr val="000000"/>
                        </a:buClr>
                        <a:buSzPts val="1100"/>
                        <a:buFont typeface="Arial"/>
                        <a:buNone/>
                      </a:pPr>
                      <a:r>
                        <a:rPr lang="en-US" sz="1100"/>
                        <a:t>Objetivos principales</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Maximizar el beneficio económico</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Minimizar los impactos negativos</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Restaurar y regenerar sistemas</a:t>
                      </a:r>
                      <a:endParaRPr sz="1100" u="none" cap="none" strike="noStrike">
                        <a:solidFill>
                          <a:srgbClr val="2C2C2C"/>
                        </a:solidFill>
                        <a:latin typeface="Calibri"/>
                        <a:ea typeface="Calibri"/>
                        <a:cs typeface="Calibri"/>
                        <a:sym typeface="Calibri"/>
                      </a:endParaRPr>
                    </a:p>
                  </a:txBody>
                  <a:tcPr marT="0" marB="0" marR="68575" marL="68575" anchor="ctr"/>
                </a:tc>
              </a:tr>
              <a:tr h="764375">
                <a:tc>
                  <a:txBody>
                    <a:bodyPr/>
                    <a:lstStyle/>
                    <a:p>
                      <a:pPr indent="0" lvl="0" marL="0" marR="0" rtl="0" algn="ctr">
                        <a:lnSpc>
                          <a:spcPct val="107000"/>
                        </a:lnSpc>
                        <a:spcBef>
                          <a:spcPts val="0"/>
                        </a:spcBef>
                        <a:spcAft>
                          <a:spcPts val="0"/>
                        </a:spcAft>
                        <a:buClr>
                          <a:srgbClr val="000000"/>
                        </a:buClr>
                        <a:buSzPts val="1100"/>
                        <a:buFont typeface="Arial"/>
                        <a:buNone/>
                      </a:pPr>
                      <a:r>
                        <a:rPr lang="en-US" sz="1100"/>
                        <a:t>Compromiso del visitante</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Consumo pasivo</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Participación responsable</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Co-creación e inmersión profunda</a:t>
                      </a:r>
                      <a:endParaRPr sz="1100" u="none" cap="none" strike="noStrike">
                        <a:solidFill>
                          <a:srgbClr val="2C2C2C"/>
                        </a:solidFill>
                        <a:latin typeface="Calibri"/>
                        <a:ea typeface="Calibri"/>
                        <a:cs typeface="Calibri"/>
                        <a:sym typeface="Calibri"/>
                      </a:endParaRPr>
                    </a:p>
                  </a:txBody>
                  <a:tcPr marT="0" marB="0" marR="68575" marL="68575" anchor="ctr"/>
                </a:tc>
              </a:tr>
              <a:tr h="1156425">
                <a:tc>
                  <a:txBody>
                    <a:bodyPr/>
                    <a:lstStyle/>
                    <a:p>
                      <a:pPr indent="0" lvl="0" marL="0" marR="0" rtl="0" algn="ctr">
                        <a:lnSpc>
                          <a:spcPct val="107000"/>
                        </a:lnSpc>
                        <a:spcBef>
                          <a:spcPts val="0"/>
                        </a:spcBef>
                        <a:spcAft>
                          <a:spcPts val="0"/>
                        </a:spcAft>
                        <a:buClr>
                          <a:srgbClr val="000000"/>
                        </a:buClr>
                        <a:buSzPts val="1100"/>
                        <a:buFont typeface="Arial"/>
                        <a:buNone/>
                      </a:pPr>
                      <a:r>
                        <a:rPr lang="en-US" sz="1100"/>
                        <a:t>Impacto local</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A menudo explotador o mínimo</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Apoyo a los negocios y la cultura local</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Empoderamiento y desarrollo de capacidades</a:t>
                      </a:r>
                      <a:endParaRPr sz="1100" u="none" cap="none" strike="noStrike">
                        <a:solidFill>
                          <a:srgbClr val="2C2C2C"/>
                        </a:solidFill>
                        <a:latin typeface="Calibri"/>
                        <a:ea typeface="Calibri"/>
                        <a:cs typeface="Calibri"/>
                        <a:sym typeface="Calibri"/>
                      </a:endParaRPr>
                    </a:p>
                  </a:txBody>
                  <a:tcPr marT="0" marB="0" marR="68575" marL="68575" anchor="ctr"/>
                </a:tc>
              </a:tr>
              <a:tr h="764375">
                <a:tc>
                  <a:txBody>
                    <a:bodyPr/>
                    <a:lstStyle/>
                    <a:p>
                      <a:pPr indent="0" lvl="0" marL="0" marR="0" rtl="0" algn="ctr">
                        <a:lnSpc>
                          <a:spcPct val="107000"/>
                        </a:lnSpc>
                        <a:spcBef>
                          <a:spcPts val="0"/>
                        </a:spcBef>
                        <a:spcAft>
                          <a:spcPts val="0"/>
                        </a:spcAft>
                        <a:buClr>
                          <a:srgbClr val="000000"/>
                        </a:buClr>
                        <a:buSzPts val="1100"/>
                        <a:buFont typeface="Arial"/>
                        <a:buNone/>
                      </a:pPr>
                      <a:r>
                        <a:rPr lang="en-US" sz="1100"/>
                        <a:t>Enfoque ambiental</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Alto uso de recursos, poca mitigación</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Reducir, reutilizar, mitigar daños</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Restauración activa y impacto positivo</a:t>
                      </a:r>
                      <a:endParaRPr sz="1100" u="none" cap="none" strike="noStrike">
                        <a:solidFill>
                          <a:srgbClr val="2C2C2C"/>
                        </a:solidFill>
                        <a:latin typeface="Calibri"/>
                        <a:ea typeface="Calibri"/>
                        <a:cs typeface="Calibri"/>
                        <a:sym typeface="Calibri"/>
                      </a:endParaRPr>
                    </a:p>
                  </a:txBody>
                  <a:tcPr marT="0" marB="0" marR="68575" marL="68575" anchor="ctr"/>
                </a:tc>
              </a:tr>
              <a:tr h="1156425">
                <a:tc>
                  <a:txBody>
                    <a:bodyPr/>
                    <a:lstStyle/>
                    <a:p>
                      <a:pPr indent="0" lvl="0" marL="0" marR="0" rtl="0" algn="ctr">
                        <a:lnSpc>
                          <a:spcPct val="107000"/>
                        </a:lnSpc>
                        <a:spcBef>
                          <a:spcPts val="0"/>
                        </a:spcBef>
                        <a:spcAft>
                          <a:spcPts val="0"/>
                        </a:spcAft>
                        <a:buClr>
                          <a:srgbClr val="000000"/>
                        </a:buClr>
                        <a:buSzPts val="1100"/>
                        <a:buFont typeface="Arial"/>
                        <a:buNone/>
                      </a:pPr>
                      <a:r>
                        <a:rPr lang="en-US" sz="1100"/>
                        <a:t>Resultado a largo plazo</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Degradación ambiental, pérdida cultural</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Preservar recursos para las futuras generaciones</a:t>
                      </a:r>
                      <a:endParaRPr sz="1100" u="none" cap="none" strike="noStrike">
                        <a:solidFill>
                          <a:srgbClr val="2C2C2C"/>
                        </a:solidFill>
                        <a:latin typeface="Calibri"/>
                        <a:ea typeface="Calibri"/>
                        <a:cs typeface="Calibri"/>
                        <a:sym typeface="Calibri"/>
                      </a:endParaRPr>
                    </a:p>
                  </a:txBody>
                  <a:tcPr marT="0" marB="0" marR="68575" marL="68575" anchor="ctr"/>
                </a:tc>
                <a:tc>
                  <a:txBody>
                    <a:bodyPr/>
                    <a:lstStyle/>
                    <a:p>
                      <a:pPr indent="0" lvl="0" marL="0" marR="0" rtl="0" algn="ctr">
                        <a:lnSpc>
                          <a:spcPct val="107000"/>
                        </a:lnSpc>
                        <a:spcBef>
                          <a:spcPts val="0"/>
                        </a:spcBef>
                        <a:spcAft>
                          <a:spcPts val="0"/>
                        </a:spcAft>
                        <a:buClr>
                          <a:srgbClr val="000000"/>
                        </a:buClr>
                        <a:buSzPts val="1100"/>
                        <a:buFont typeface="Arial"/>
                        <a:buNone/>
                      </a:pPr>
                      <a:r>
                        <a:rPr lang="en-US" sz="1100"/>
                        <a:t>Mejora de los ecosistemas y equidad social</a:t>
                      </a:r>
                      <a:endParaRPr sz="1100" u="none" cap="none" strike="noStrike">
                        <a:solidFill>
                          <a:srgbClr val="2C2C2C"/>
                        </a:solidFill>
                        <a:latin typeface="Calibri"/>
                        <a:ea typeface="Calibri"/>
                        <a:cs typeface="Calibri"/>
                        <a:sym typeface="Calibri"/>
                      </a:endParaRPr>
                    </a:p>
                  </a:txBody>
                  <a:tcPr marT="0" marB="0" marR="68575" marL="68575" anchor="ct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6"/>
          <p:cNvSpPr txBox="1"/>
          <p:nvPr>
            <p:ph type="title"/>
          </p:nvPr>
        </p:nvSpPr>
        <p:spPr>
          <a:xfrm>
            <a:off x="97968" y="81640"/>
            <a:ext cx="11944355" cy="715883"/>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Abrazando la innovación y la inclusión en el turismo</a:t>
            </a:r>
            <a:endParaRPr/>
          </a:p>
        </p:txBody>
      </p:sp>
      <p:pic>
        <p:nvPicPr>
          <p:cNvPr descr="Output image" id="144" name="Google Shape;144;p6"/>
          <p:cNvPicPr preferRelativeResize="0"/>
          <p:nvPr/>
        </p:nvPicPr>
        <p:blipFill rotWithShape="1">
          <a:blip r:embed="rId3">
            <a:alphaModFix/>
          </a:blip>
          <a:srcRect b="5714" l="6482" r="7673" t="10803"/>
          <a:stretch/>
        </p:blipFill>
        <p:spPr>
          <a:xfrm>
            <a:off x="383720" y="797523"/>
            <a:ext cx="4669418" cy="2706901"/>
          </a:xfrm>
          <a:prstGeom prst="rect">
            <a:avLst/>
          </a:prstGeom>
          <a:noFill/>
          <a:ln>
            <a:noFill/>
          </a:ln>
        </p:spPr>
      </p:pic>
      <p:sp>
        <p:nvSpPr>
          <p:cNvPr id="145" name="Google Shape;145;p6"/>
          <p:cNvSpPr txBox="1"/>
          <p:nvPr/>
        </p:nvSpPr>
        <p:spPr>
          <a:xfrm>
            <a:off x="6475223" y="1076461"/>
            <a:ext cx="5131500" cy="5571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Las herramientas digitales como la inteligencia artificial (IA), la realidad virtual (VR) y los sensores inteligentes están transformando la manera en que las personas exploran destinos. Desde avances virtuales hasta soporte al cliente basado en IA, la tecnología está creando experiencias de viaje más fluidas, personalizadas y atractivas. La clave es utilizar estas innovaciones para mejorar, no reemplazar, la conexión humana en el turismo.</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Preguntar a ChatGPT</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1800">
              <a:solidFill>
                <a:srgbClr val="61616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pic>
        <p:nvPicPr>
          <p:cNvPr id="146" name="Google Shape;146;p6"/>
          <p:cNvPicPr preferRelativeResize="0"/>
          <p:nvPr/>
        </p:nvPicPr>
        <p:blipFill rotWithShape="1">
          <a:blip r:embed="rId4">
            <a:alphaModFix/>
          </a:blip>
          <a:srcRect b="0" l="0" r="0" t="0"/>
          <a:stretch/>
        </p:blipFill>
        <p:spPr>
          <a:xfrm>
            <a:off x="6475223" y="3643718"/>
            <a:ext cx="4975250" cy="2955265"/>
          </a:xfrm>
          <a:prstGeom prst="rect">
            <a:avLst/>
          </a:prstGeom>
          <a:noFill/>
          <a:ln>
            <a:noFill/>
          </a:ln>
        </p:spPr>
      </p:pic>
      <p:sp>
        <p:nvSpPr>
          <p:cNvPr id="147" name="Google Shape;147;p6"/>
          <p:cNvSpPr txBox="1"/>
          <p:nvPr/>
        </p:nvSpPr>
        <p:spPr>
          <a:xfrm>
            <a:off x="974181" y="4105687"/>
            <a:ext cx="4573500" cy="2308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lang="en-US" sz="1800">
                <a:solidFill>
                  <a:srgbClr val="616161"/>
                </a:solidFill>
                <a:latin typeface="Calibri"/>
                <a:ea typeface="Calibri"/>
                <a:cs typeface="Calibri"/>
                <a:sym typeface="Calibri"/>
              </a:rPr>
              <a:t>El turismo accesible asegura que todos, independientemente de su edad, capacidad o origen, puedan disfrutar de los viajes. El diseño inclusivo implica una infraestructura pensada, tecnología adaptativa y una comunicación acogedora. Es ético y abre el turismo a más de mil millones de viajeros potenciales en todo el mundo.</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g2d3f02dfa91_0_21"/>
          <p:cNvSpPr txBox="1"/>
          <p:nvPr>
            <p:ph type="title"/>
          </p:nvPr>
        </p:nvSpPr>
        <p:spPr>
          <a:xfrm>
            <a:off x="97968" y="81640"/>
            <a:ext cx="11944500" cy="715800"/>
          </a:xfrm>
          <a:prstGeom prst="rect">
            <a:avLst/>
          </a:prstGeom>
          <a:noFill/>
          <a:ln>
            <a:noFill/>
          </a:ln>
        </p:spPr>
        <p:txBody>
          <a:bodyPr anchorCtr="0" anchor="ctr" bIns="53975" lIns="53975" spcFirstLastPara="1" rIns="53975" wrap="square" tIns="53975">
            <a:normAutofit/>
          </a:bodyPr>
          <a:lstStyle/>
          <a:p>
            <a:pPr indent="0" lvl="0" marL="0" rtl="0" algn="l">
              <a:lnSpc>
                <a:spcPct val="90000"/>
              </a:lnSpc>
              <a:spcBef>
                <a:spcPts val="0"/>
              </a:spcBef>
              <a:spcAft>
                <a:spcPts val="0"/>
              </a:spcAft>
              <a:buSzPts val="3800"/>
              <a:buNone/>
            </a:pPr>
            <a:r>
              <a:rPr lang="en-US"/>
              <a:t>Tu Kit de Adaptación a las Tendencias</a:t>
            </a:r>
            <a:endParaRPr/>
          </a:p>
        </p:txBody>
      </p:sp>
      <p:sp>
        <p:nvSpPr>
          <p:cNvPr id="153" name="Google Shape;153;g2d3f02dfa91_0_21"/>
          <p:cNvSpPr txBox="1"/>
          <p:nvPr>
            <p:ph idx="1" type="body"/>
          </p:nvPr>
        </p:nvSpPr>
        <p:spPr>
          <a:xfrm>
            <a:off x="766709" y="1565041"/>
            <a:ext cx="3566400" cy="3832800"/>
          </a:xfrm>
          <a:prstGeom prst="rect">
            <a:avLst/>
          </a:prstGeom>
          <a:noFill/>
          <a:ln>
            <a:noFill/>
          </a:ln>
        </p:spPr>
        <p:txBody>
          <a:bodyPr anchorCtr="0" anchor="t" bIns="45700" lIns="91425" spcFirstLastPara="1" rIns="91425" wrap="square" tIns="45700">
            <a:spAutoFit/>
          </a:bodyPr>
          <a:lstStyle/>
          <a:p>
            <a:pPr indent="0" lvl="0" marL="0" marR="0" rtl="0" algn="l">
              <a:lnSpc>
                <a:spcPct val="250000"/>
              </a:lnSpc>
              <a:spcBef>
                <a:spcPts val="0"/>
              </a:spcBef>
              <a:spcAft>
                <a:spcPts val="0"/>
              </a:spcAft>
              <a:buClr>
                <a:schemeClr val="dk1"/>
              </a:buClr>
              <a:buSzPts val="1800"/>
              <a:buNone/>
            </a:pPr>
            <a:r>
              <a:rPr b="0" i="0" lang="en-US" sz="1800" u="none" cap="none" strike="noStrike">
                <a:solidFill>
                  <a:schemeClr val="dk1"/>
                </a:solidFill>
                <a:latin typeface="Arial"/>
                <a:ea typeface="Arial"/>
                <a:cs typeface="Arial"/>
                <a:sym typeface="Arial"/>
              </a:rPr>
              <a:t>📊 </a:t>
            </a:r>
            <a:r>
              <a:rPr lang="en-US">
                <a:solidFill>
                  <a:schemeClr val="dk1"/>
                </a:solidFill>
                <a:latin typeface="Arial"/>
                <a:ea typeface="Arial"/>
                <a:cs typeface="Arial"/>
                <a:sym typeface="Arial"/>
              </a:rPr>
              <a:t>Usa la escucha social</a:t>
            </a:r>
            <a:endParaRPr/>
          </a:p>
          <a:p>
            <a:pPr indent="0" lvl="0" marL="0" marR="0" rtl="0" algn="l">
              <a:lnSpc>
                <a:spcPct val="250000"/>
              </a:lnSpc>
              <a:spcBef>
                <a:spcPts val="0"/>
              </a:spcBef>
              <a:spcAft>
                <a:spcPts val="0"/>
              </a:spcAft>
              <a:buClr>
                <a:schemeClr val="dk1"/>
              </a:buClr>
              <a:buSzPts val="1800"/>
              <a:buNone/>
            </a:pPr>
            <a:r>
              <a:rPr b="0" i="0" lang="en-US" sz="1800" u="none" cap="none" strike="noStrike">
                <a:solidFill>
                  <a:schemeClr val="dk1"/>
                </a:solidFill>
                <a:latin typeface="Arial"/>
                <a:ea typeface="Arial"/>
                <a:cs typeface="Arial"/>
                <a:sym typeface="Arial"/>
              </a:rPr>
              <a:t>🧳 </a:t>
            </a:r>
            <a:r>
              <a:rPr lang="en-US">
                <a:solidFill>
                  <a:schemeClr val="dk1"/>
                </a:solidFill>
                <a:latin typeface="Arial"/>
                <a:ea typeface="Arial"/>
                <a:cs typeface="Arial"/>
                <a:sym typeface="Arial"/>
              </a:rPr>
              <a:t>Productos personalizables</a:t>
            </a:r>
            <a:endParaRPr/>
          </a:p>
          <a:p>
            <a:pPr indent="0" lvl="0" marL="0" marR="0" rtl="0" algn="l">
              <a:lnSpc>
                <a:spcPct val="250000"/>
              </a:lnSpc>
              <a:spcBef>
                <a:spcPts val="0"/>
              </a:spcBef>
              <a:spcAft>
                <a:spcPts val="0"/>
              </a:spcAft>
              <a:buClr>
                <a:schemeClr val="dk1"/>
              </a:buClr>
              <a:buSzPts val="1800"/>
              <a:buNone/>
            </a:pPr>
            <a:r>
              <a:rPr b="0" i="0" lang="en-US" sz="1800" u="none" cap="none" strike="noStrike">
                <a:solidFill>
                  <a:schemeClr val="dk1"/>
                </a:solidFill>
                <a:latin typeface="Arial"/>
                <a:ea typeface="Arial"/>
                <a:cs typeface="Arial"/>
                <a:sym typeface="Arial"/>
              </a:rPr>
              <a:t>✅ </a:t>
            </a:r>
            <a:r>
              <a:rPr lang="en-US">
                <a:solidFill>
                  <a:schemeClr val="dk1"/>
                </a:solidFill>
                <a:latin typeface="Arial"/>
                <a:ea typeface="Arial"/>
                <a:cs typeface="Arial"/>
                <a:sym typeface="Arial"/>
              </a:rPr>
              <a:t>Auditorías de accesibilidad</a:t>
            </a:r>
            <a:endParaRPr/>
          </a:p>
          <a:p>
            <a:pPr indent="0" lvl="0" marL="0" marR="0" rtl="0" algn="l">
              <a:lnSpc>
                <a:spcPct val="250000"/>
              </a:lnSpc>
              <a:spcBef>
                <a:spcPts val="0"/>
              </a:spcBef>
              <a:spcAft>
                <a:spcPts val="0"/>
              </a:spcAft>
              <a:buClr>
                <a:schemeClr val="dk1"/>
              </a:buClr>
              <a:buSzPts val="1800"/>
              <a:buNone/>
            </a:pPr>
            <a:r>
              <a:rPr b="0" i="0" lang="en-US" sz="1800" u="none" cap="none" strike="noStrike">
                <a:solidFill>
                  <a:schemeClr val="dk1"/>
                </a:solidFill>
                <a:latin typeface="Arial"/>
                <a:ea typeface="Arial"/>
                <a:cs typeface="Arial"/>
                <a:sym typeface="Arial"/>
              </a:rPr>
              <a:t>🌱 </a:t>
            </a:r>
            <a:r>
              <a:rPr lang="en-US">
                <a:solidFill>
                  <a:schemeClr val="dk1"/>
                </a:solidFill>
                <a:latin typeface="Arial"/>
                <a:ea typeface="Arial"/>
                <a:cs typeface="Arial"/>
                <a:sym typeface="Arial"/>
              </a:rPr>
              <a:t>Certificaciones ecológicas</a:t>
            </a:r>
            <a:endParaRPr/>
          </a:p>
          <a:p>
            <a:pPr indent="0" lvl="0" marL="0" marR="0" rtl="0" algn="l">
              <a:lnSpc>
                <a:spcPct val="250000"/>
              </a:lnSpc>
              <a:spcBef>
                <a:spcPts val="0"/>
              </a:spcBef>
              <a:spcAft>
                <a:spcPts val="0"/>
              </a:spcAft>
              <a:buClr>
                <a:schemeClr val="dk1"/>
              </a:buClr>
              <a:buSzPts val="1800"/>
              <a:buNone/>
            </a:pPr>
            <a:r>
              <a:rPr b="0" i="0" lang="en-US" sz="1800" u="none" cap="none" strike="noStrike">
                <a:solidFill>
                  <a:schemeClr val="dk1"/>
                </a:solidFill>
                <a:latin typeface="Arial"/>
                <a:ea typeface="Arial"/>
                <a:cs typeface="Arial"/>
                <a:sym typeface="Arial"/>
              </a:rPr>
              <a:t>🤝 </a:t>
            </a:r>
            <a:r>
              <a:rPr lang="en-US">
                <a:solidFill>
                  <a:schemeClr val="dk1"/>
                </a:solidFill>
                <a:latin typeface="Arial"/>
                <a:ea typeface="Arial"/>
                <a:cs typeface="Arial"/>
                <a:sym typeface="Arial"/>
              </a:rPr>
              <a:t>Colabora localmente</a:t>
            </a:r>
            <a:endParaRPr/>
          </a:p>
          <a:p>
            <a:pPr indent="0" lvl="0" marL="0" marR="0" rtl="0" algn="l">
              <a:lnSpc>
                <a:spcPct val="250000"/>
              </a:lnSpc>
              <a:spcBef>
                <a:spcPts val="0"/>
              </a:spcBef>
              <a:spcAft>
                <a:spcPts val="0"/>
              </a:spcAft>
              <a:buClr>
                <a:schemeClr val="dk1"/>
              </a:buClr>
              <a:buSzPts val="1800"/>
              <a:buNone/>
            </a:pPr>
            <a:r>
              <a:rPr b="0" i="0" lang="en-US" sz="1800" u="none" cap="none" strike="noStrike">
                <a:solidFill>
                  <a:schemeClr val="dk1"/>
                </a:solidFill>
                <a:latin typeface="Arial"/>
                <a:ea typeface="Arial"/>
                <a:cs typeface="Arial"/>
                <a:sym typeface="Arial"/>
              </a:rPr>
              <a:t>📚 </a:t>
            </a:r>
            <a:r>
              <a:rPr lang="en-US">
                <a:solidFill>
                  <a:schemeClr val="dk1"/>
                </a:solidFill>
                <a:latin typeface="Arial"/>
                <a:ea typeface="Arial"/>
                <a:cs typeface="Arial"/>
                <a:sym typeface="Arial"/>
              </a:rPr>
              <a:t>Aprendizaje continuo</a:t>
            </a:r>
            <a:endParaRPr/>
          </a:p>
        </p:txBody>
      </p:sp>
      <p:sp>
        <p:nvSpPr>
          <p:cNvPr id="154" name="Google Shape;154;g2d3f02dfa91_0_21"/>
          <p:cNvSpPr/>
          <p:nvPr/>
        </p:nvSpPr>
        <p:spPr>
          <a:xfrm>
            <a:off x="3389953" y="1852683"/>
            <a:ext cx="2961564" cy="3797490"/>
          </a:xfrm>
          <a:prstGeom prst="rightBrace">
            <a:avLst>
              <a:gd fmla="val 0" name="adj1"/>
              <a:gd fmla="val 49641" name="adj2"/>
            </a:avLst>
          </a:prstGeom>
          <a:noFill/>
          <a:ln cap="flat" cmpd="sng" w="38100">
            <a:solidFill>
              <a:srgbClr val="6AC26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nvGrpSpPr>
          <p:cNvPr id="155" name="Google Shape;155;g2d3f02dfa91_0_21"/>
          <p:cNvGrpSpPr/>
          <p:nvPr/>
        </p:nvGrpSpPr>
        <p:grpSpPr>
          <a:xfrm>
            <a:off x="6128608" y="720200"/>
            <a:ext cx="5612252" cy="5417597"/>
            <a:chOff x="1257873" y="534"/>
            <a:chExt cx="5612252" cy="5417597"/>
          </a:xfrm>
        </p:grpSpPr>
        <p:sp>
          <p:nvSpPr>
            <p:cNvPr id="156" name="Google Shape;156;g2d3f02dfa91_0_21"/>
            <p:cNvSpPr/>
            <p:nvPr/>
          </p:nvSpPr>
          <p:spPr>
            <a:xfrm>
              <a:off x="3246437" y="534"/>
              <a:ext cx="1635124" cy="1635124"/>
            </a:xfrm>
            <a:prstGeom prst="ellipse">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g2d3f02dfa91_0_21"/>
            <p:cNvSpPr txBox="1"/>
            <p:nvPr/>
          </p:nvSpPr>
          <p:spPr>
            <a:xfrm>
              <a:off x="3485895" y="239992"/>
              <a:ext cx="1156208" cy="1156208"/>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1. </a:t>
              </a:r>
              <a:r>
                <a:rPr b="1" lang="en-US" sz="1200">
                  <a:solidFill>
                    <a:schemeClr val="lt1"/>
                  </a:solidFill>
                </a:rPr>
                <a:t>Analizar: Monitorear tendencias, usar datos</a:t>
              </a:r>
              <a:endParaRPr b="1" sz="1200">
                <a:solidFill>
                  <a:schemeClr val="lt1"/>
                </a:solidFill>
              </a:endParaRPr>
            </a:p>
          </p:txBody>
        </p:sp>
        <p:sp>
          <p:nvSpPr>
            <p:cNvPr id="158" name="Google Shape;158;g2d3f02dfa91_0_21"/>
            <p:cNvSpPr/>
            <p:nvPr/>
          </p:nvSpPr>
          <p:spPr>
            <a:xfrm rot="2160000">
              <a:off x="4830234" y="1257302"/>
              <a:ext cx="436123" cy="551854"/>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g2d3f02dfa91_0_21"/>
            <p:cNvSpPr txBox="1"/>
            <p:nvPr/>
          </p:nvSpPr>
          <p:spPr>
            <a:xfrm rot="2160000">
              <a:off x="4842728" y="1329221"/>
              <a:ext cx="305286" cy="33111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
          <p:nvSpPr>
            <p:cNvPr id="160" name="Google Shape;160;g2d3f02dfa91_0_21"/>
            <p:cNvSpPr/>
            <p:nvPr/>
          </p:nvSpPr>
          <p:spPr>
            <a:xfrm>
              <a:off x="5235001" y="1445310"/>
              <a:ext cx="1635124" cy="1635124"/>
            </a:xfrm>
            <a:prstGeom prst="ellipse">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g2d3f02dfa91_0_21"/>
            <p:cNvSpPr txBox="1"/>
            <p:nvPr/>
          </p:nvSpPr>
          <p:spPr>
            <a:xfrm>
              <a:off x="5474459" y="1776343"/>
              <a:ext cx="1156200" cy="11562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2. </a:t>
              </a:r>
              <a:r>
                <a:rPr b="1" lang="en-US" sz="1200">
                  <a:solidFill>
                    <a:schemeClr val="lt1"/>
                  </a:solidFill>
                </a:rPr>
                <a:t>Diseñar: Alinear con los valores, desarrollar ofertas inclusivas y ecológicas</a:t>
              </a:r>
              <a:endParaRPr b="1" sz="1200">
                <a:solidFill>
                  <a:schemeClr val="lt1"/>
                </a:solidFill>
              </a:endParaRPr>
            </a:p>
            <a:p>
              <a:pPr indent="0" lvl="0" marL="0" marR="0" rtl="0" algn="ctr">
                <a:lnSpc>
                  <a:spcPct val="90000"/>
                </a:lnSpc>
                <a:spcBef>
                  <a:spcPts val="0"/>
                </a:spcBef>
                <a:spcAft>
                  <a:spcPts val="0"/>
                </a:spcAft>
                <a:buClr>
                  <a:srgbClr val="000000"/>
                </a:buClr>
                <a:buSzPts val="1200"/>
                <a:buFont typeface="Arial"/>
                <a:buNone/>
              </a:pPr>
              <a:r>
                <a:t/>
              </a:r>
              <a:endParaRPr b="1" sz="1200">
                <a:solidFill>
                  <a:schemeClr val="lt1"/>
                </a:solidFill>
              </a:endParaRPr>
            </a:p>
          </p:txBody>
        </p:sp>
        <p:sp>
          <p:nvSpPr>
            <p:cNvPr id="162" name="Google Shape;162;g2d3f02dfa91_0_21"/>
            <p:cNvSpPr/>
            <p:nvPr/>
          </p:nvSpPr>
          <p:spPr>
            <a:xfrm rot="6480000">
              <a:off x="5458534" y="3144055"/>
              <a:ext cx="436123" cy="551854"/>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2d3f02dfa91_0_21"/>
            <p:cNvSpPr txBox="1"/>
            <p:nvPr/>
          </p:nvSpPr>
          <p:spPr>
            <a:xfrm rot="-4320000">
              <a:off x="5544168" y="3192209"/>
              <a:ext cx="305286" cy="33111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
          <p:nvSpPr>
            <p:cNvPr id="164" name="Google Shape;164;g2d3f02dfa91_0_21"/>
            <p:cNvSpPr/>
            <p:nvPr/>
          </p:nvSpPr>
          <p:spPr>
            <a:xfrm>
              <a:off x="4475437" y="3783007"/>
              <a:ext cx="1635124" cy="1635124"/>
            </a:xfrm>
            <a:prstGeom prst="ellipse">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g2d3f02dfa91_0_21"/>
            <p:cNvSpPr txBox="1"/>
            <p:nvPr/>
          </p:nvSpPr>
          <p:spPr>
            <a:xfrm>
              <a:off x="4714895" y="4022465"/>
              <a:ext cx="1156208" cy="1156208"/>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3. </a:t>
              </a:r>
              <a:r>
                <a:rPr b="1" lang="en-US" sz="1200">
                  <a:solidFill>
                    <a:schemeClr val="lt1"/>
                  </a:solidFill>
                </a:rPr>
                <a:t>Colaborar: Involucrar a comunidades, ONGs, startups</a:t>
              </a:r>
              <a:endParaRPr b="1" sz="1200">
                <a:solidFill>
                  <a:schemeClr val="lt1"/>
                </a:solidFill>
              </a:endParaRPr>
            </a:p>
          </p:txBody>
        </p:sp>
        <p:sp>
          <p:nvSpPr>
            <p:cNvPr id="166" name="Google Shape;166;g2d3f02dfa91_0_21"/>
            <p:cNvSpPr/>
            <p:nvPr/>
          </p:nvSpPr>
          <p:spPr>
            <a:xfrm rot="10800000">
              <a:off x="3858281" y="4324642"/>
              <a:ext cx="436123" cy="551854"/>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g2d3f02dfa91_0_21"/>
            <p:cNvSpPr txBox="1"/>
            <p:nvPr/>
          </p:nvSpPr>
          <p:spPr>
            <a:xfrm>
              <a:off x="3989118" y="4435013"/>
              <a:ext cx="305286" cy="33111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
          <p:nvSpPr>
            <p:cNvPr id="168" name="Google Shape;168;g2d3f02dfa91_0_21"/>
            <p:cNvSpPr/>
            <p:nvPr/>
          </p:nvSpPr>
          <p:spPr>
            <a:xfrm>
              <a:off x="2017437" y="3783007"/>
              <a:ext cx="1635124" cy="1635124"/>
            </a:xfrm>
            <a:prstGeom prst="ellipse">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g2d3f02dfa91_0_21"/>
            <p:cNvSpPr txBox="1"/>
            <p:nvPr/>
          </p:nvSpPr>
          <p:spPr>
            <a:xfrm>
              <a:off x="2256895" y="4022465"/>
              <a:ext cx="1156208" cy="1156208"/>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4. </a:t>
              </a:r>
              <a:r>
                <a:rPr b="1" lang="en-US" sz="1200">
                  <a:solidFill>
                    <a:schemeClr val="lt1"/>
                  </a:solidFill>
                </a:rPr>
                <a:t>Comunicar: Compartir los esfuerzos de manera clara (por ejemplo, accesibilidad, sostenibilidad)</a:t>
              </a:r>
              <a:endParaRPr/>
            </a:p>
          </p:txBody>
        </p:sp>
        <p:sp>
          <p:nvSpPr>
            <p:cNvPr id="170" name="Google Shape;170;g2d3f02dfa91_0_21"/>
            <p:cNvSpPr/>
            <p:nvPr/>
          </p:nvSpPr>
          <p:spPr>
            <a:xfrm rot="-6480000">
              <a:off x="2240970" y="3167533"/>
              <a:ext cx="436123" cy="551854"/>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2d3f02dfa91_0_21"/>
            <p:cNvSpPr txBox="1"/>
            <p:nvPr/>
          </p:nvSpPr>
          <p:spPr>
            <a:xfrm rot="4320000">
              <a:off x="2326604" y="3340121"/>
              <a:ext cx="305286" cy="33111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sp>
          <p:nvSpPr>
            <p:cNvPr id="172" name="Google Shape;172;g2d3f02dfa91_0_21"/>
            <p:cNvSpPr/>
            <p:nvPr/>
          </p:nvSpPr>
          <p:spPr>
            <a:xfrm>
              <a:off x="1257873" y="1445310"/>
              <a:ext cx="1635124" cy="1635124"/>
            </a:xfrm>
            <a:prstGeom prst="ellipse">
              <a:avLst/>
            </a:prstGeom>
            <a:solidFill>
              <a:srgbClr val="6DC570"/>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g2d3f02dfa91_0_21"/>
            <p:cNvSpPr txBox="1"/>
            <p:nvPr/>
          </p:nvSpPr>
          <p:spPr>
            <a:xfrm>
              <a:off x="1497331" y="1684768"/>
              <a:ext cx="1156208" cy="1156208"/>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Clr>
                  <a:srgbClr val="000000"/>
                </a:buClr>
                <a:buSzPts val="1200"/>
                <a:buFont typeface="Arial"/>
                <a:buNone/>
              </a:pPr>
              <a:r>
                <a:rPr b="0" i="0" lang="en-US" sz="1200" u="none" cap="none" strike="noStrike">
                  <a:solidFill>
                    <a:schemeClr val="lt1"/>
                  </a:solidFill>
                  <a:latin typeface="Arial"/>
                  <a:ea typeface="Arial"/>
                  <a:cs typeface="Arial"/>
                  <a:sym typeface="Arial"/>
                </a:rPr>
                <a:t>5. </a:t>
              </a:r>
              <a:r>
                <a:rPr b="1" lang="en-US" sz="1200">
                  <a:solidFill>
                    <a:schemeClr val="lt1"/>
                  </a:solidFill>
                </a:rPr>
                <a:t>Evolucionar: Adaptarse e iterar a medida que las tendencias cambian</a:t>
              </a:r>
              <a:endParaRPr/>
            </a:p>
          </p:txBody>
        </p:sp>
        <p:sp>
          <p:nvSpPr>
            <p:cNvPr id="174" name="Google Shape;174;g2d3f02dfa91_0_21"/>
            <p:cNvSpPr/>
            <p:nvPr/>
          </p:nvSpPr>
          <p:spPr>
            <a:xfrm rot="-2160000">
              <a:off x="2841670" y="1271812"/>
              <a:ext cx="436123" cy="551854"/>
            </a:xfrm>
            <a:prstGeom prst="rightArrow">
              <a:avLst>
                <a:gd fmla="val 60000" name="adj1"/>
                <a:gd fmla="val 50000" name="adj2"/>
              </a:avLst>
            </a:prstGeom>
            <a:solidFill>
              <a:srgbClr val="BADEB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g2d3f02dfa91_0_21"/>
            <p:cNvSpPr txBox="1"/>
            <p:nvPr/>
          </p:nvSpPr>
          <p:spPr>
            <a:xfrm rot="-2160000">
              <a:off x="2854164" y="1420635"/>
              <a:ext cx="305286" cy="331112"/>
            </a:xfrm>
            <a:prstGeom prst="rect">
              <a:avLst/>
            </a:prstGeom>
            <a:no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000000"/>
                </a:buClr>
                <a:buSzPts val="1000"/>
                <a:buFont typeface="Arial"/>
                <a:buNone/>
              </a:pPr>
              <a:r>
                <a:t/>
              </a:r>
              <a:endParaRPr b="0" i="0" sz="1000" u="none" cap="none" strike="noStrike">
                <a:solidFill>
                  <a:schemeClr val="lt1"/>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8"/>
          <p:cNvSpPr txBox="1"/>
          <p:nvPr>
            <p:ph type="title"/>
          </p:nvPr>
        </p:nvSpPr>
        <p:spPr>
          <a:xfrm>
            <a:off x="2179865" y="2937535"/>
            <a:ext cx="7832400" cy="1600200"/>
          </a:xfrm>
          <a:prstGeom prst="rect">
            <a:avLst/>
          </a:prstGeom>
          <a:noFill/>
          <a:ln>
            <a:noFill/>
          </a:ln>
        </p:spPr>
        <p:txBody>
          <a:bodyPr anchorCtr="0" anchor="ctr" bIns="45700" lIns="45700" spcFirstLastPara="1" rIns="45700" wrap="square" tIns="45700">
            <a:normAutofit/>
          </a:bodyPr>
          <a:lstStyle/>
          <a:p>
            <a:pPr indent="0" lvl="0" marL="0" rtl="0" algn="ctr">
              <a:lnSpc>
                <a:spcPct val="90000"/>
              </a:lnSpc>
              <a:spcBef>
                <a:spcPts val="0"/>
              </a:spcBef>
              <a:spcAft>
                <a:spcPts val="0"/>
              </a:spcAft>
              <a:buClr>
                <a:schemeClr val="accent1"/>
              </a:buClr>
              <a:buSzPts val="2000"/>
              <a:buFont typeface="Calibri"/>
              <a:buNone/>
            </a:pPr>
            <a:r>
              <a:t/>
            </a:r>
            <a:endParaRPr b="1" sz="2000">
              <a:solidFill>
                <a:schemeClr val="accent1"/>
              </a:solidFill>
            </a:endParaRPr>
          </a:p>
        </p:txBody>
      </p:sp>
      <p:pic>
        <p:nvPicPr>
          <p:cNvPr id="181" name="Google Shape;181;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82" name="Google Shape;182;p8"/>
          <p:cNvSpPr txBox="1"/>
          <p:nvPr/>
        </p:nvSpPr>
        <p:spPr>
          <a:xfrm>
            <a:off x="4058678" y="2836491"/>
            <a:ext cx="4497900" cy="1185000"/>
          </a:xfrm>
          <a:prstGeom prst="rect">
            <a:avLst/>
          </a:prstGeom>
          <a:solidFill>
            <a:srgbClr val="BFC2CF"/>
          </a:solidFill>
          <a:ln>
            <a:noFill/>
          </a:ln>
        </p:spPr>
        <p:txBody>
          <a:bodyPr anchorCtr="0" anchor="t" bIns="0" lIns="0" spcFirstLastPara="1" rIns="0" wrap="square" tIns="0">
            <a:spAutoFit/>
          </a:bodyPr>
          <a:lstStyle/>
          <a:p>
            <a:pPr indent="0" lvl="0" marL="0" marR="0" rtl="0" algn="ctr">
              <a:lnSpc>
                <a:spcPct val="108001"/>
              </a:lnSpc>
              <a:spcBef>
                <a:spcPts val="0"/>
              </a:spcBef>
              <a:spcAft>
                <a:spcPts val="0"/>
              </a:spcAft>
              <a:buClr>
                <a:srgbClr val="000000"/>
              </a:buClr>
              <a:buSzPts val="7699"/>
              <a:buFont typeface="Arial"/>
              <a:buNone/>
            </a:pPr>
            <a:r>
              <a:rPr b="1" i="0" lang="en-US" sz="7699" u="none" cap="none" strike="noStrike">
                <a:solidFill>
                  <a:srgbClr val="70C573"/>
                </a:solidFill>
                <a:latin typeface="Calibri"/>
                <a:ea typeface="Calibri"/>
                <a:cs typeface="Calibri"/>
                <a:sym typeface="Calibri"/>
              </a:rPr>
              <a:t>Actualízate</a:t>
            </a:r>
            <a:endParaRPr b="0" i="0" sz="1400" u="none" cap="none" strike="noStrike">
              <a:solidFill>
                <a:srgbClr val="000000"/>
              </a:solidFill>
              <a:latin typeface="Arial"/>
              <a:ea typeface="Arial"/>
              <a:cs typeface="Arial"/>
              <a:sym typeface="Arial"/>
            </a:endParaRPr>
          </a:p>
        </p:txBody>
      </p:sp>
      <p:sp>
        <p:nvSpPr>
          <p:cNvPr id="183" name="Google Shape;183;p8"/>
          <p:cNvSpPr/>
          <p:nvPr/>
        </p:nvSpPr>
        <p:spPr>
          <a:xfrm>
            <a:off x="5021048" y="5966953"/>
            <a:ext cx="2150053" cy="486032"/>
          </a:xfrm>
          <a:custGeom>
            <a:rect b="b" l="l" r="r" t="t"/>
            <a:pathLst>
              <a:path extrusionOk="0" h="834390" w="3909187">
                <a:moveTo>
                  <a:pt x="0" y="0"/>
                </a:moveTo>
                <a:lnTo>
                  <a:pt x="3909187" y="0"/>
                </a:lnTo>
                <a:lnTo>
                  <a:pt x="3909187" y="834390"/>
                </a:lnTo>
                <a:lnTo>
                  <a:pt x="0" y="834390"/>
                </a:lnTo>
                <a:lnTo>
                  <a:pt x="0" y="0"/>
                </a:lnTo>
                <a:close/>
              </a:path>
            </a:pathLst>
          </a:custGeom>
          <a:blipFill rotWithShape="1">
            <a:blip r:embed="rId4">
              <a:alphaModFix/>
            </a:blip>
            <a:stretch>
              <a:fillRect b="0" l="-869" r="-869" t="0"/>
            </a:stretch>
          </a:blipFill>
          <a:ln>
            <a:noFill/>
          </a:ln>
        </p:spPr>
      </p:sp>
    </p:spTree>
  </p:cSld>
  <p:clrMapOvr>
    <a:masterClrMapping/>
  </p:clrMapOvr>
</p:sld>
</file>

<file path=ppt/theme/theme1.xml><?xml version="1.0" encoding="utf-8"?>
<a:theme xmlns:a="http://schemas.openxmlformats.org/drawingml/2006/main" xmlns:r="http://schemas.openxmlformats.org/officeDocument/2006/relationships" name="CARDET Course template">
  <a:themeElements>
    <a:clrScheme name="CARDET Course template">
      <a:dk1>
        <a:srgbClr val="2C2C2C"/>
      </a:dk1>
      <a:lt1>
        <a:srgbClr val="F2F2F2"/>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RDET Course template">
  <a:themeElements>
    <a:clrScheme name="CARDET Course template">
      <a:dk1>
        <a:srgbClr val="000000"/>
      </a:dk1>
      <a:lt1>
        <a:srgbClr val="FFFFFF"/>
      </a:lt1>
      <a:dk2>
        <a:srgbClr val="A7A7A7"/>
      </a:dk2>
      <a:lt2>
        <a:srgbClr val="535353"/>
      </a:lt2>
      <a:accent1>
        <a:srgbClr val="70C573"/>
      </a:accent1>
      <a:accent2>
        <a:srgbClr val="211B38"/>
      </a:accent2>
      <a:accent3>
        <a:srgbClr val="6D697D"/>
      </a:accent3>
      <a:accent4>
        <a:srgbClr val="D38756"/>
      </a:accent4>
      <a:accent5>
        <a:srgbClr val="8DC2EE"/>
      </a:accent5>
      <a:accent6>
        <a:srgbClr val="A56793"/>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